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59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9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0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0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5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9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9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5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17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19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4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4000">
              <a:schemeClr val="accent1">
                <a:lumMod val="88000"/>
                <a:lumOff val="12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19CEA-8DB6-4A43-BAEA-35E318569FDD}" type="datetimeFigureOut">
              <a:rPr lang="en-US" smtClean="0"/>
              <a:t>7/16/2019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22DE0-AE73-4E0E-AAFE-C488F123C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"/>
    </mc:Choice>
    <mc:Fallback xmlns="">
      <p:transition spd="slow" advTm="606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0811" y="2459504"/>
            <a:ext cx="4650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Boy pretending to chew his fingernails, looking scared</a:t>
            </a:r>
            <a:endParaRPr lang="en-US" sz="4000" dirty="0"/>
          </a:p>
        </p:txBody>
      </p:sp>
      <p:pic>
        <p:nvPicPr>
          <p:cNvPr id="9218" name="Picture 2" descr="https://lh4.googleusercontent.com/NiEIcaUlAMZvrseo9Fw-vsHTbpsqVirqJEbDNGvS9H66U-rTDa2VrRyZ_SraK_FvxwU22JQA24PL6kLKtyxa3FnE7xiY_guf6TJ9ke5iz8pprAe7uvkZj0XW8rEOHhzb9VUJl7p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22" y="1443318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6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5"/>
    </mc:Choice>
    <mc:Fallback xmlns="">
      <p:transition spd="slow" advTm="1374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7080" y="2459504"/>
            <a:ext cx="5577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Same Moses boy kneeling with hands clasped, as </a:t>
            </a:r>
          </a:p>
          <a:p>
            <a:r>
              <a:rPr lang="en-US" sz="4000" dirty="0" smtClean="0"/>
              <a:t>if pleading**</a:t>
            </a:r>
            <a:endParaRPr lang="en-US" sz="4000" dirty="0"/>
          </a:p>
        </p:txBody>
      </p:sp>
      <p:pic>
        <p:nvPicPr>
          <p:cNvPr id="10244" name="Picture 4" descr="https://lh4.googleusercontent.com/JdWgvFQYR0bGNmYVAG8RJt0zwRPRQ5RCC95KO9gowZN8yHvzjDZOYin7bJmnPA4zmtfxlBeYCXjeLxFSJxZtblffvdBU94Rd-0L4woX-UlOhkgCGVQDZdUI1rjk4Hj38c4EIW-o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1402976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9"/>
    </mc:Choice>
    <mc:Fallback xmlns="">
      <p:transition spd="slow" advTm="876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1583" y="2151727"/>
            <a:ext cx="5368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Moses boy and another boy (Aaron), both pretending to chew their nails, looking scared**</a:t>
            </a:r>
            <a:endParaRPr lang="en-US" sz="4000" dirty="0"/>
          </a:p>
        </p:txBody>
      </p:sp>
      <p:pic>
        <p:nvPicPr>
          <p:cNvPr id="11266" name="Picture 2" descr="https://lh3.googleusercontent.com/pVa9c91nHo93TJxfSUun4N5bz0WM6wQYV8EQ-1zlRToYUHMsPF3OL_tKfdVnCh-t4zz5iPy4EvzNG2d2tO4Jkm1a-CdJbpS_XSiG8XJ3eaHD_m3cfO_GR2JV6BlUPzZl13G-pj_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46" y="1550894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0"/>
    </mc:Choice>
    <mc:Fallback xmlns="">
      <p:transition spd="slow" advTm="864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6491" y="2459504"/>
            <a:ext cx="5199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Kids on knees, bowing with arms stretched out and faces to the ground</a:t>
            </a:r>
            <a:endParaRPr lang="en-US" sz="4000" dirty="0"/>
          </a:p>
        </p:txBody>
      </p:sp>
      <p:pic>
        <p:nvPicPr>
          <p:cNvPr id="12290" name="Picture 2" descr="https://lh3.googleusercontent.com/CNEjQX6I0QledwC3IWqTg8tUZUdCYlI2t2wkpqUMHMfRO7lR_qhGdRDJE1Z6C9Zdwm-qbOuveKMjTKLV-isXtGMrq8shlbfOxZ9Mp_jH47eWKo3shSODeskItMLD8FwgzHWNV2r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80" y="12954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1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8"/>
    </mc:Choice>
    <mc:Fallback xmlns="">
      <p:transition spd="slow" advTm="1161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9737" y="2151727"/>
            <a:ext cx="5512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Different boy in Pharaoh attire, with arm stretched out and pointing, </a:t>
            </a:r>
          </a:p>
          <a:p>
            <a:r>
              <a:rPr lang="en-US" sz="4000" dirty="0" smtClean="0"/>
              <a:t>looking angry**</a:t>
            </a:r>
            <a:endParaRPr lang="en-US" sz="4000" dirty="0"/>
          </a:p>
        </p:txBody>
      </p:sp>
      <p:pic>
        <p:nvPicPr>
          <p:cNvPr id="14340" name="Picture 4" descr="https://lh4.googleusercontent.com/z6FIGJt10J4OnlGUYfHYUW2YXNXIStmyatnsug9d5GwtwlpynZeJ_2fQ63htBKajOZcT32D1c0oLf4gW7Fyr8O3chXXkUBEaLOOJZ-vUtjxrkB-p4Vn_YId6aSg5QXUdH1i3Jqb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78" y="1550894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1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6"/>
    </mc:Choice>
    <mc:Fallback xmlns="">
      <p:transition spd="slow" advTm="1313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2028" y="2767280"/>
            <a:ext cx="4767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Kids looking surprised and upset</a:t>
            </a:r>
            <a:endParaRPr lang="en-US" sz="4000" dirty="0"/>
          </a:p>
        </p:txBody>
      </p:sp>
      <p:pic>
        <p:nvPicPr>
          <p:cNvPr id="15362" name="Picture 2" descr="https://lh5.googleusercontent.com/eEps07It6K936Tbyo1SV4eKOlr-0oD4uwRY6NL_tCqX1JMpBxwkQ65TylPOLLOu8hScWPoRSMnESu750ZqqUfNa8GteQx3X3whGBXzrSXJ0qH1EdESKrSyWnfwe5o_1KykLvWg4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2954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1"/>
    </mc:Choice>
    <mc:Fallback xmlns="">
      <p:transition spd="slow" advTm="2000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2617" y="2151727"/>
            <a:ext cx="5146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Kids looking very upset, holding overturned, empty buckets with no raffia in sight**</a:t>
            </a:r>
            <a:endParaRPr lang="en-US" sz="4000" dirty="0"/>
          </a:p>
        </p:txBody>
      </p:sp>
      <p:pic>
        <p:nvPicPr>
          <p:cNvPr id="16386" name="Picture 2" descr="https://lh3.googleusercontent.com/jZ5vrn5iMUVRk82Wl53HCUW1rJdOnEsKgekldiYSb4pw01UjIgC0R_N5V7lGebILQvEEYkyOFsfH5deD0UflruAB2IClP2bHVaRAExkzRiQn70WX-zm77yTL92wgxF3n8JFHaoB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77788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1"/>
    </mc:Choice>
    <mc:Fallback xmlns="">
      <p:transition spd="slow" advTm="1640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5" y="147917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7120" y="1843950"/>
            <a:ext cx="4937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Upset kids on their knees, some with hands over their heads and some with arms stretched upward</a:t>
            </a:r>
            <a:endParaRPr lang="en-US" sz="4000" dirty="0"/>
          </a:p>
        </p:txBody>
      </p:sp>
      <p:pic>
        <p:nvPicPr>
          <p:cNvPr id="13318" name="Picture 6" descr="https://lh5.googleusercontent.com/rtyP38dbQm9bSKM0nMOBy83-2E2avz8QBya-pBmuaQ3ezJ1WT082EPSkD9g_sbytODdqDDiHrDG3HtbZN6MZkkfsaatsCql8FWG-i7LYNwJgDQjHCdYucIPvZzA2-KAFHl1asNp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57" y="1470211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5"/>
    </mc:Choice>
    <mc:Fallback xmlns="">
      <p:transition spd="slow" advTm="766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4828" y="1536174"/>
            <a:ext cx="5682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Moses and Aaron boys facing an angry crowd </a:t>
            </a:r>
          </a:p>
          <a:p>
            <a:r>
              <a:rPr lang="en-US" sz="4000" dirty="0" smtClean="0"/>
              <a:t>of kids. Some kids in the crowd have their hands on their hips; others have fists in the air**</a:t>
            </a:r>
            <a:endParaRPr lang="en-US" sz="4000" dirty="0"/>
          </a:p>
        </p:txBody>
      </p:sp>
      <p:pic>
        <p:nvPicPr>
          <p:cNvPr id="19458" name="Picture 2" descr="https://lh3.googleusercontent.com/aM_HrXOdpBefSD7RCEDglKndTGMYrrAmfH46fvV0t9_-OYPNLbWNGgbh-QeihMyOfgmJNg9o_QYs8cx1SgLQNXu7RacQS3ej09wvIflo52XvbFS-oWVLngA_6G1hgrECHK9bRxb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71" y="120015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7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"/>
    </mc:Choice>
    <mc:Fallback xmlns="">
      <p:transition spd="slow" advTm="715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2617" y="2459504"/>
            <a:ext cx="5146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Moses boy on bended knee, with hands folded in prayer**</a:t>
            </a:r>
            <a:endParaRPr lang="en-US" sz="4000" dirty="0"/>
          </a:p>
        </p:txBody>
      </p:sp>
      <p:pic>
        <p:nvPicPr>
          <p:cNvPr id="17412" name="Picture 4" descr="https://lh3.googleusercontent.com/pQyt5loCJ9YgALW8bzEONaag89vfUXbnTknQGWaUEcIjA9H5mmN1gI3GxCZdR36rpCVg1xcSId73WQPMeMv2W_gJy2dNkp6T9ISvdKhxgtZqWibDpfu-EbdaQhZ2PTWsW_R6uX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63" y="1564342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1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"/>
    </mc:Choice>
    <mc:Fallback xmlns="">
      <p:transition spd="slow" advTm="408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35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0811" y="2767280"/>
            <a:ext cx="465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Several kids holding up Bibles**</a:t>
            </a:r>
            <a:endParaRPr lang="en-US" sz="4000" dirty="0"/>
          </a:p>
        </p:txBody>
      </p:sp>
      <p:pic>
        <p:nvPicPr>
          <p:cNvPr id="5" name="Day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5662" y="4976751"/>
            <a:ext cx="609600" cy="609600"/>
          </a:xfrm>
          <a:prstGeom prst="rect">
            <a:avLst/>
          </a:prstGeom>
        </p:spPr>
      </p:pic>
      <p:pic>
        <p:nvPicPr>
          <p:cNvPr id="1026" name="Picture 2" descr="https://lh5.googleusercontent.com/SQf4srgNuxcZL1SmfKdYY-e2bjarfDM_Vn_ytdSmxzIsmEbQxT8FsjlQRgWr7kKjhiaBjUttuzuxurIDe6KGNp76-fu6rGIK4NtK-QLQV9hPuQ1afeim64U_SJyKQZpnHRu7nnq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35" y="12954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2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7"/>
    </mc:Choice>
    <mc:Fallback xmlns="">
      <p:transition spd="slow" advTm="1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41" y="147917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2617" y="2767280"/>
            <a:ext cx="5146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Happy kids cheering and clapping</a:t>
            </a:r>
            <a:endParaRPr lang="en-US" sz="4000" dirty="0"/>
          </a:p>
        </p:txBody>
      </p:sp>
      <p:sp>
        <p:nvSpPr>
          <p:cNvPr id="2" name="AutoShape 2" descr="data:image/png;base64,iVBORw0KGgoAAAANSUhEUgAAAJQAAACUCAYAAAB1PADUAAAgAElEQVR4Xuy9d3ic53nm+/va9AJg0EGAvZMiRUqierMkS3KRbRVHsWXHiZ14EycuSew4m01xsslmc07OHm/KJrY3Xidre+XYliW5qPfeSLE3kACJ3gbT56t7Pe83A4JFZK6zfx6DFy8AgwHm+973fp/nfu6njAaw9t+7d+AHnwtgK9Aij/384+cr8G9dAQ2e1uCPD/yF9YwmYAr84IF/6y///Hk/X4F3WgEdrtfWftl5KoDrf75MP1+B/9MVUJZqzZedoPmH/IAbjvwn6+n/0z/889///88KrPo953pd46nGHedPA9Shv7C0T3/krsCrG5iVInoijqd79LYlmT92mEwug6abGHrAyVILH/7Fa0nGdFwCdMNC0wx0TUfXNDT5r+vouh5+vfDfUF/Lh/xMPpo/W/xY83H57Ps+ge/huR5OtU7h4DyzJ6eJBzpeySaeTOBHNKpuHa/qoeXi5INZejYsQdM1giA8M/JZ/sv1Nr9ubr1837yu5vMXX0PzeeFzGveEBnqAHkRAd4kkOxmzo8TSPUQsg67OVkamKxw4Pkky3k57zmWgYwzXrrL7UJ56Lcr0zBzjddje18JF7QEEPtoZ1yvXo9YgCHji+RfRntvNOlwmKOL7Bp5XJB1t4Wh5AteI09sSx04NsE9v4867riSpWdR1B90P133hnj1fVgUNDfnR4n16p/2R58hq6oFPoBvces9vnYahswD1y3ffEdTqOn6tTKAFxGMG8cAn6ZZIpSx0I0rU1JhxWrj5juuIJutEzTS63gCQFgJG/gtgmoBqXqCAbjGAzvf14o0NPB/Pc3DrLtXBKrOjs6RW9uAMz0Ddwepvw9cC5g6OkMommK5P0r5pCZqp1gxfNmURkOT7JsjOtCeLX3cxqOTaFw5A4yDIdhhyr5pH3jZ54IlXuePGdzFpeyQyLRTJkLMsOnoHmCuPMhAdIogl8VPLGdu1n/LUcV4ZmmTzRdvY1GKHG9UA/mLQNwH1wwceY/ipF7hqeTvj5RpmJM2ylhTj4ydxYwZaLMOKgR6MeA9P5IvcedulRHUDV/cg0E87SM2/3zxIp99rCL4zQbbwHLlONG798GfPD6j3v+vyIJNIQ2AQiSUxTBPL1EgFRbTaHJqvk4yYVPwsN33wFqLpMjErB7osqoGuh4veBNI7WajmTbwToE47SWqBfXzXw607TO+ZQasE+BbYc0XcfJnEkg4qnk1tsoARN6hbFbq2LhVjohZRTuCZG3UmcNTPGy/c/NmCNVUnUxebdLpFFYssj+kwVQz42Sv7yEST2PgsX76EaOdq+lo6MNNZUrkYGe8wXgAvvX6Mt+7/HmkrwBrYwNYbrmd1ooQWeHhijRoWVf724ut+4skXOfb4s1yzopWdI3N4nk6mPksu28aMXKMPGSuge2ADj5c8PnLvTViaWD1j4UCdvbahxUYdjFPe5HSrHN53A2UYgY+n6bz77t88P6DuffflgambRDK9xEwD0zCwvYCgnsdyigSuTiQRAy3KrXdcTybrY5lpMCx03VQubzGqF1up8HG1/HLtjQs8/QaUSdUWaJ2yLmqbg0C5PN92GXtjjJQWx4xZ1EsVYqkktbkCVibJ3Mkp6pZLMcjTt20FmhGa8+amyElfbJkWu8MzLdWZ358Cf/M+GvfQ2IRoLMc8UeKmxVy5yMZNl+BbEWpz0xTzJQIT0olAziozkwUsR8OI+vi6RS7XRmH0AARe41rVVS6466aFenvXEfb+7GUyzgSH87NkzQh9Xg0z244fTzKTHyGV6aBsdXDYrvC5z/wiulgnXw76qb+3+N4EJs0VF8stoFpsrZrPbT6uftZwk7fc9ZnzA+oXb78xiAQeLZ1L8XyPqudiRSO4Th23WsGKZzHjEdK6wfVXraWtzUI3E+hWBENxqKZLE3fXdIOh+zunCV0A2akToADVAIECmJwez8cXt1d3mT8wR5uZZXJ6Sj3umTqB5xFoGnE9onjT0Pwg3duWo0fEzIc8TD4WA+pcFup8oAp04Q7hAQgPhRyeAN8ILZcRmLhWFN03sTQXw4riODVltQ1dJ9B8LM8iMB0cwyNiW3h46vkmLr5yS7LpoCnOJN+6OLqBFx4Dnn5pFw8/8Dz10iTztk1HNEFKq+JrBknDo8XSmYj3kV55KePHX+Urv/0J+WM4uofpGeHfbMBHQCG3svCYrFNjAZpsS33WQp6lnrzwczmoGrfc+RvnB9RffenTajcjsTiabqAbBpGobJKQVh0fHcMyMAONvu4YmbSGYaYwjLhCti4vroyQCfL7ulguMEJnsWCZFgiw4rjnPhGnba7n4cpi1zzmDk4RLRg4ileFS+25Lk7gKPLu+wEz3hz9lyyDiPkOri7kE+GpPd1qNS3Y6dwCBQjD1ikNHqU2O4Fmg+Z6aL6J59UJfFcRX3VLAuAgIBaL4nsevmMjPFCPJlm+cg2DO9/EcHx8rYzvBpgRA6dYRhfU4iheRiQie0nH+99LbUm/3CVPv7Sfx557E7deZX5ikliqnVzHErzpIwSVMWbtAKtjBcvXb2Ts2Nv8/uc/rhx1CCK5V0FQ+H3TETSJdniKQw632Copwq7uqomm0KYFus4tH/h35wfUo//8e4Hrumrj5WRpRmhpLCOiPjuerYi5jkciHkWT6M7KoutRNM1UIJTIRyI8AwvDEFPrNXyzibHghsMv5P7eCVDNyEt99sJIx3UdRg6dZNeLOxV45ZpC0xcQaDqGXI8e0L6kgyVrlmJaluIOipQvcnfhmon1CyOd87m+U8AKsGou7uPPYrXUcIpFNNfALdVImin8ekAsGsOImnhBQDSdJpJM4psammEQNxJyHLGdOnPHDwka0Qbi+LaDI8AMAiwvoDY+gZlIYDsu3sk8ufs+Rn7JAAYB333wGV574yCToyfRdI/WdCu6XQ4PbyxJW28vPf391B2bE4d38/tf+GWMBoD8xUxCLXxj6TRNrVHDhJ9hpEMgLngKBS6xzIaiEjd/4NPnB9RjX/utIBKTMFiMjKkAJTKBaUSV5ZHNEnLqeh4RI45hidVKEYlkG4BSr4iumYoLGabICXJBYjFN9EZ4vrBJEtafHs2G+Gi6uubt+YSg0lyFQt/xcQPZBPF6ngIMvgDHx1c8RNxb6CYUKRcS2YieFgPLD1kviimf50Ndr2Zg1GtUvvcAsXaXggVRK6rWIOImMDyTeC6jLIvl6biOUMsYruthohOLx/DkXp0Af36So7vehNYo9WKBSDRFIR5TB1e46+z4UXoCiM/rdP3SLzHb14ceePzNP32Pk+PztHd0cHJoGNO08NwKZjzBwNLlTE3OEImkGB0ZIpc1+eLnP4GhkBTy0ND6hpxSNkrclrI3spBKtQitj6aiuAYNCb9oSAzq15THcTSNmz7w6+cH1BP/9b7AakngWjq6aRIRl2WYym2JJXGFH1hyQTZifBTpNmJopqUuwDACLMNXi6aZK9H0lNKuZOeVS1zgII3dawBqsXtp7utpHEcsia/ja2KSfTRPXJaAK7Q8Ckh+AzwNYAXyeRF3chvmXMkHTSfQWGQB65mcajGwm4CKlgrM/sv9JJ0KxaroYi62oTEXyeHFkmDZ6HGTqKXT3plmRX8PCQF2XUM3U2Q6OvErVdDmKR0dxKkZ5OMpdrk+nX292J5NKhHF27eP9vlZynN5ej/+Eea7e5Uh/7u//x9MjM1RdX3ceIy+rm6ODw3S3pIh09oWcq3AVevclWvh/e+9NnRxga8eaxwx9VjofcLIXNbPrjuKb9m2HaJmITgKKYE6U+rx0BPIz9/13k+eH1B//39dHuieQSYdo1J1qTgOlpUknYpQrGqIRtXXEyVwqqDXgQSa5uJQpFTKELN07Mo0V1yxBMu4EZ1uNC10Q8pSKR51ijOpsyNkV8X3Ddd1DmPhBR56IEZfIhb5/RBEYlmaGpPvuypsDhS3Da2WLKTCYsNKyWePQLkYP9AaHCwgBF/j+Y3Xb1KJBUFUc4kU69Sfe45WF6piHSIxEtEUVSuCZpi0Jg3MaLhJmhUJI2IjghVJYkSi6BET23Up1ko4xRmMqE4hX6FiV7B9l2S6HzNhYcjhCeoYXoDT0kpFqIQfoOiIp+H5Lp460ZriMprsuRFqYp7nE4tHMRsiZMhpJTCQp5hgBpiE8k6AgSn6mubg+hCNmsTj8QUvEco+8l+skkmgBxhygOWf53LRFe85P6Ae+de7gvx8jWQqhqZFmZ93yeWyxKwKdTfOXD5PseqTa4mzdiCmuEHVjpKKmwTk0c1ZLE24kkvduwb8VQ2BU8MTKyXGUrnAUHFWPGaBRjXtxukkMHRZAbqv4xkBupUmYplocvLUakmE5avT6ckplIhQFtxzcf0Ax3EaOpaNKxylZnNiZEyByPV85XL1hlcI3XVT+mjoabqOZVpYRhwrohO1NCJWaJUtAywzIBIzsBKt1B0d00yTyEYxdNmAxvW4NvV6lUKtpg5pZzLB7In/CVPHSbfciu2+QsXSybTdg0cdxwvI5/NUihX6+vuojM8ydGyIlr4WIvo4pj9NgAVGG2ZmNXY5wszkSdq6Wohoo+jBPBEjSrxlCZnWjeQL05wYnqYtY2JX9+PUi7hOgGENYKZX4sp9y1E7g3+EjrER6fkaQwcOsPvJZ8hGU+p3/vxHD58fUA/cf3NgaF1YhoddKpJKJDCsLPF4BQ0ROpOUK0WyrSZH9/hoRh9v79lDvT7Ntu0Jtm41SMTLSq9ynOvxg634hq/QrWme+MTQZTVDb6F4Agy96YjCEHzxh3JFDWLpWRHqbprZubLghmqlQrVaoVIoki/X8A2N4vwc8/kiEdMk196GZehs37aBwLcb/EHMWGi1QuKghda9IWw2YpjGSoaf5Mdi2YQLKdeu6diFQ6T0QVKxGrphM1Vo5YXXYLKa4xO/dh8tsSojR58n4g6SiFapVFI8+NQ4hWQLH7z9dpL5bzF10mdqcjkDPUMke+rQ8jFMD2zfJxYxFW+s4jLzxn52v/Aq3Zf2sXxglpg2Td32qXtdtPbewuFDNrtfeoaBjS2sXzFJ2srj+Qbz9TjJ9LUMDu9l/4ECGzd2sLxjRukDxZqN7Q0QbdtGHStU6c/BI3VxBOJFNDj27EtURse55qMfoeI5XP2eO88PqK9/7dogRkB3yiIqy2f4OGWTWNzArnjU6zaxdFxdjE+O1q40UdPHiBoUC3kswybQXJVfSyd3oBtrCRqAkl2bmp6jo7M91D8aApkigEIOxQpJeiBUGE7jNMq9BQEOJseHynzlD/8zGSNKSjeJCtdLpjB6BijoJh0dWZxqgfa2VlYsH2BmapTrrrkE36uodEEzNJbXUwu4EPGdWk6lBZ2xuGIR5UGxtKZY1uIQhjaIafikWnqItawjiKxS7k03A4b3P03a36msn60lqAad2HoPZqJNRcH22P8gqNbRnS2Yxus4mSS55Z/EdALmKwVcxyGdSePVfeWOAhVZBQRuGdNzlfuMxnNYiQzxWAxLrs3UlCstl6Zw6z52oFFzRNZwkPPs+Q6+U8SQc2TGQbeU61cUQujIqQVZuPumiCnPOfqzJ4nVHTb9wi9Scx2uvuX2C1iob3wxEJ+sfCcRcZxYWhQMH4u4WihfFHFZUkPkgZh6TPQqiewM08AQoU8iOnHaegJLHhMZwTAplcq0t8uCgtHQuTSRF3SdknCKQAhhU147taO+Lw5No+7DyMk6P7z/J3SkMsrlxJIJlqxaxcm5PC4R4lGLubkTpGIxqjWdWFTnxhsvw3VLuGKNQumqGfQ0vgmFxDNs42nfCpBE5haZUQRc14SYFSedTpFMtaKpSLjpNjwMz6denmK+XMZ2fOHK6rCoLJgEKH4RPXCwtBR1rYqhx3A8k5gFnhcwPStuDdpaOsLUiZBnTYIenWgkRjSRIhaNKM0v8Gs4tkepXsUpV6g7DoJCJ6iF0a4KVIRchqQ6zD6EXkEi73A9zhFuN86b3LpExHsfeJieVJb+W99HsVTm3R/64PkB9fEv/UHQn4gT86rYE2N0rVtNJT9GQIrDs7MsW7acQ4PTZNo7WN5lMHt4mMzyHmIJA6OUJZOwmKpX0CJSCaDTvXwZzx44ybXrlrBz1wFWZeO0tsYYM6r05rqF5uHVorT29DKQqRDX5hWcGsGs2uRmZC8nSRZqbNJn/7ExPK+GxJYTE7OMzOQ5NnqCNjfKypXLKU6NURk6wuqLV9DSs4rr33cr5VpB5clEaAwXsLmQym6FAmgDaQ0jGZLThjAYLreQWXHZEgXrRGIJstkWrGgsJMdKptCVwFqrVKmU5xscThxmw702YBoKhhKihxssHMs0TaINMVYCB0t0NJFMMDAsk0Q8RTwRU4dTPkSXq1TK1KpVFaW5cvCEPzYsevMgCqBCy3wKIaeoROOCQom+wW1PP1pqDXSft/75fpauWUPvtdcrjnrNTRewUBd/9qvBFYkifUaSvDZLTauTS7ZxfOwEa1Ztopb3mQiinNAidMar3JQIMGMJ8kWTdKrEdJCmXqyzvm+I54+1s3b9CvYdnycSb6NU1mmzCqzO1ek0B3m13MXcZIyt9gzJzdvYuNwgpZXC6CwUdBc2XU6RLGzN8ZjKG3zuS39OoJm0JFNonk3M0DAjCYKaz0Xru9m4fQvT+55mbOoYay+5gZvu/Bhzc1M4VVHcRU0/O6e3WDaQExnS/bM/wnyjYu9YVlRtummJ8KsvlOz4XkC9VlWpF9nUc0kSZ9lDJamcuueFxLSuE48nVPQl0aNgxXFd7HqdulNTrlFJJ43/ygaeWbHQ0OkWH6Qzvz73vTbzdpIF0Xn577/JpZdsxVy5Gj9wuP7eXzq/hdr2638VtNvjZNJtxE2bjKaTT8VpjydJzNlU0+0cI8YJ4VfFEa7NuUz5WTQyRLV5Bss6y+wyWW2c8vJVLMuWmavlGC5HOeqm6atMs6ElIKXNMhLvIRekyA4P0tHXzRVbeonH5lX01eQ3TSvczG3VbI/posXHP/2HGGaaTctyYE9TKpXYtGkt1eocV25dRyTRgj23lz0H9pJo28pHP/0FKvU8ji3pGvesMo4zLdbixV3Y2KaYrLIIp5LgYZ5ycY6v6U7lEJxuDd8Bow2LKRauoRU1uIzkJU1J0puhRZJUk8gCSuZoJJKbryGyRzOVdFbOchGgzgZSmIaS6LuZnTh1napARwmgpri8b36Tysnjyv3q0Tif/+lz5wfUss//p2D4n/6SdR/6BJOvPK04T9/1d2A7HvrFl+HpFpoZpzYzz22rB+iM6cQiEXXDlhUW38WsCPOVCt/eO0I0HccRfiV6kfALPaL4UsQwsXSDFfEK7dOjXNLXycX9STqiRZXolaPatFTK7SiLolGzXaYLBp/4dbFQMbKmRkfcZ92KGMv6dHIZn+myT6UEmLCiN0LBWcLVt98tWquKDCXn9k5J4ncSN5ubsNhqqOs6R7lHuBnNtM7pwcWZf2fx6wmHOVPgVVyrAd7m7y4Wa1VZT4Nfhgp4s1rhlFCrNwTfMJBdHHg0v27mNRtXvghY4TWJTiVpoSrjD3yTK268BbutT2VMlt501/kB1fOr/yGIv/gQ6bVbOPj8I0SdGv13f4byzCTuZe/GMkRyt4jUbf7btf0EhQmF3ngiqrhAJp1hdmyS9JLlfOKxo9jpVrTApmboZHQLS9R2FdF5uEaEPq3KXcnj9FJhybKLaEvU0T1XAarJa+Q2FZGVaElcXlHjs7/9t2TicbLRMlG/ypKeFOm0pUA9W7SZnqkqziGFguu3bOS2uz6s3FQodp6qgGy6hvOZ/3Nt8mJxtgmss13Y2Zv3Tq4vtAyh2Lj4750mAjeF2qalVBUJpwDUBPGCu/NlyxtyyCIgnV5cGDr209z9gkIeMknxEpJqMYpTGK//iN5r72La6KZkV7jq9jvOD6juj/1G0DF0lJrk4XydWq1A/zUfYGZ6isjWy5WeNCcvUPH4zvvX0hY42Kav0iqGFkH3PR78b1/j9t/8Te75/i6mW3pZn/S52J7ixPAxBnr66M618VpZ58UgyUrN4aPmOF3GMEuWX0RLWlc5q8WlEnIKXcn0+4bKIU7OBfyPv/tH1vZo7NozoaKbRCxBbqCNnmSCoekJdKuL2blZ4gmD9at7ue6Oe1GVup6+kNNrAqu5iWcmiM+VDjoXkM587My/sxi0Z2/eqciqGWW9E1gX8yJ1yBplwQKq5sdpecoGT1Sv6YsmfqouTF5DPKTwoibAwoMbhh3NCoSwajjAkCzFxFES+35K+42/zLzRyUxhmuve96ELVBu89IoSn+MiwWuW8pWhpG+qAjFLtxgpVviLh/fwf9+9nXZJvwQaptgQzeTEkaO4s7OsuPIqPvyDvZxs7+VSo8TV0/t58tEf0dKS5bobbmJ/vJ+f0U5/rcCN1UmqhsOVG5eyqqOCFSZoTjvwnidpBhshu5OzVd58+gFmB99keCRGIp5kdrbMquUd5JIabw2Pkq9lSKUSrBjI0dOT4NJb78GKJlXGOEzDhMe8uSmLN7oJiHMB6lwWpOn2zgRm82+eCagzLVozUXuKh51tpRaD9OzarlM87Z0AJQGmIaJsw0KfaU2b30vyWnQzpUxJPZuKEsRKubgH3iJ38g1S7/oUR+cqQui46e57zw+o1x7/QeC5DroUqsViKslZs6tUbZ8IkvDsxjMsfufHB/nybZfRQR5Ntxr6k8Hc0AidvZ24iRS/9eA+Xs10sSEo8/7qMY7ufZOTJ09y3bXXMd6+ku8H7WSDgHdNT+NEDN51UYb1bVVM60w4yca7Sq0NPJ2Z2Ro/+e43mBo5zFSpnbrjUszPsbSvi3rVpq03wXuvGCCwi+imQcmJsOrq+zCTqQVh89TpPr1h4d8SjZ0JiDMtypngVNH4QnHaubWe5u+czyo2n7P42sPHzgWosDDxXPfTfKwJnMWvLYAKk2JhpWtonwKikls89DLxif2Yl99LwQMXk6tvf9/5AfXCw98JYqYIlDEC08KImGG3hKljSbIyEQcryR88coSPX3kxy0TiD4Q4qkJy4tEYX/mP/5H/8KXf549eGucJLcMSrc4NY6/jzIywe+8uNq/bQHrbjdzvd6v69PdENQbHpvjg5gxbM/NE48roNm6mIWR7ooO4+IEAqs7jD36bl156HSPai2lYuIHB7PQojm7Rk/b57D1LiFGjXPUYK2VYf9OvE82mlZkPqyJP/V9spc51ci9ksc7kOYst1ZnW53xVFWdHWGdfzVlywBl62rk44ZmgOhegFluoxQdGliviOPQVa5SPPofmlyitfTft0Qi2b7DiQhzq9WcfDEwtQmAEmJIx1yUBDKYBD/7gW9x43U209qzmr54a4spNa9icnFcZcGmjEq0onUgxeHyQbDzJ18c0Hp63aMXlksNPM3vobeaLeVXNeMunfpv/7nWQMA36jp/gpo0tXJxz6UoHZBKRBYcXygZyRqRkQKoNXGbyDv/6z99j9869lFVZa0CuI0e5WiBhaqzrbaGntUSLJPptjXHb5Opf+B1SLa1I9ZbS+N6JnCtxs3FMF1LXoem/0IY3n/P/FVBnwmcxkM/kZYvd6bm+PvsaTv31BYCpVFejerNRruJKAl/4UmMJZPmjs5PkZqeYLohY5BNrW0ZfJM5v/+NP+YenHryAy3vmx4GEqVJp2awPl3SKVOmVSgXS6TRGJMI33pqmvbOPWzukglM6ZCz1fCmLkCTinmcf5fmWrXxzwqRGjc9G8phTBzi0/yhT0+O0b7yUN9ffiKcnuLktzVbnAKu7amT0NC2tkk44Y3mVyisE0mO+6PD3f/ct8kNH8HSN2XyZZDLFxtVdYFcIXIdsq8Ha/nYK03lOzsAtn/gs6Y5uMeSnuYKmGBgSYiljCV8HXTJb78xlzsevTm3w2e7tfBbq/wRQ/2ZQNfKWzcpyKb5TAY+SOXR8KaYMjDASx1XlM321OerFInNdfbQaBp12gf2Hj0H7ei676wPnB9RD/+sbQS6Xo1qpkYgnVDWkVPFJOJ5KJ1U9uQDox4NVprwEH10l5cBSiivWTEo5LHa//gbpmMGB5Gr+ZixKnTLX6VW0wgSmZlGolZitBxzrW6ciyauCKvrYYW6/aoD+SI2OttTZgAoLBFQ9VL7g8fX/9m3WZQNa0tDS2o4RCVT7khQAVqs29WqZWMKiUnMZna5z0c3voWNJb9hVsijakdOq6tJ9SQKFdT61UlFVJqSybaqGXpd0hFrgd+Y/7+Qq3yk/dj7wLLYuF7I0i93ZuTjT6ZatQbAXSQhKQJb7E72p8c/TpBhP1XPSHTVpqxUYLpRxO7oZMHWmj+5Fa+8jrUHXTXefH1CvPv1wIKdIgKHyVaoiU0p3PZWNFplfcr47iyYPHa3w76/qw/I9DEMqAMOukKHBx1i79naeHC7xW4d0HN2mRTOwVV26JylnVVte0DVSnsetEbin6xDluktnOkdvhxTtnb7kYQ5KVYdTKME3vn4/R99+kVQEPvmBu6lUx1VxmBvoTE3O0d3ew5Mvv8REscx8KeALf/qndPX1NgTNUzk8VacuXclyRlWKBL7xX/6KtlSEX/zUb2JLklvcrUQ8DTX8zE1cbHXOTYIVK1nghKe+a5Des7PS4XMX5RrfKVg4U0pYWLWFMt/Fr9HUnE7RCNlTKW4MK9F8DAUwXdWaxYI6a7U6pblZ8oks/Zkk9eIcwzNFevsHmDq0n3Wf+J3zA+qlJ34UKJk/0IhEwvzUm6+8oMpAcj1LFb+QFz1WN/nio4f5xh2bifsOutRVR2Lo3hy1+lMkMh/kzbE6dz45xrZcgkgkihXRSJlR4hEdK2KSjUQ5MVegxStzkzlKZ6FE+5oelvQmz0qkqWYClUT1mC+5/PinL3Bg30GiUY3eeAorYhFPxanVbSwropoFvEbHbEuqhXUXb6GzqyMUNlUCNzT6YQpDEsanSPoPv/a3TJ7Yx6e/9BX0VIdS/1Xc02yIOEMIPJd1WljvgugAACAASURBVAyIEExhIeECL1r0SxeKLN8RNGdY2tOuo9ElvGDhwgbH0z5EvzRxWJJJMTNfpCR1FMqIGUR8h5Vpi4zhMnx0kPalqygcO6QsfG7paiaGhilWS2z82AUA9dD3/ymISN14MqaiISkpLc7PkkzF6eoeYPzkYTq6OpnVcvzyD/bzj3dcRFavEU8mMTUT3x7FtXcTy17HsXmNDz94jG+8Zy0tQUFtYjwWUWRf8lPVWok9BXhxWOOGloByrcKG7hor+6QEVTSCZl1zo4C+0URWKNmUqhqxaJK6U6deq6lI0zQ0lQaKRiOq20WVaShVvlEea4SbusA3mmW/KqkqHMJTSddHvvNPHHnrKW750MdZd8VNRKTQSCzVIkA1d6apZzWL8Bqsq/EaIQ9rdtioBxtluafVyiyyRBcC55nWMbyXMC0Vft0sHJSDH66fOHnl2sIWo0apYFh3ZlWLLKnkyba2cci3qJlRVf2ac4sskXkIiThaxAIzSrFQxHJtJo4epeRBtq2FgQ/+2vkt1M++9edBS89mAlNTDZ6qSUGPoJu+6kE78NYTLFuxATfbz70/HeSLm7tZ3+KhaRINSvuQja7X0PQMecfg3oeO8NAnrmZptK7qpRTZFVUdnWf3vsm4l+Xxoya/0D2OGYuSTcDGgXSjzELabMI2p0YRi9r0UtmjXNNo7+oNT7zknppLeg7tJWx+ETA1qkKbqReV12s0OYhi7Ao46zz1wLeZGXwbI9nOXf/ud1U5iW6GOcgQE6f8sWyWMmCLqrjEiYRXtED8Fjb8lMU4BZ3FVqspTL4TeT+XG2w+N7RkYeemSldLKbQud20pEMVdj5o6VOLkJAUGppQaHTvI1o3rOOpqzGpREp5DfG6Udt0lnk5jxWPosQREEkydGCYuHds1l5eff4H3/unfnR9Qz/3LnwVm32bVoCmWRI9K1wtMT8/Q270ELXBV+WvV0fm1p04yPl8jqvnETZNxfDqtFDXDVK1FQur221EevWUlq9JVpbqLhG8K8DTIz88x6Vr82ZNHuKcrwPRN+to9LlqWVuQ47OVaVGynFsulVPOZnqvR17+8scHnz5nJIi8Q8QaolPakev0aE1mkJr1eVx0fzz74XSjPcHJ8hvs+/2VMK4UVE14ZOwtQzfopdZUNMxUCKgRvI5I4i9Av9j6LAXU+93emxnTq92SdGo2bEmQ0Yv7pXbtYsWoJlXgbtXKRiSeeYM27rqWSaMPRVa+CknDmD+7kuu1byAcmZd+gI64RlPNMnDxJMmGSiMRJpjJgRlRL2JF9ezk8OsXqK9/F+htuu0Bf3kPfCRLxOPOlItl4hlpQQ/MD4vEUyWScsYmj5Mt11q/Zzh89M8SLkS4KrkfWtzHmx0l5UMj1UYqnSeoa447Pt7d1cWm2psAkJ0YqOaWGCN9juqbxsR++yQc7HNakxSUaXLa6XfEatS6LrIFEmwLoiu2r3rTlK9c16tPPdhRnRjfNJsewlaGRcpHgTskEvupEcep1FfG98PD9FMaPs2ztFnqXr6B9YL3if1ZECttOjSNq6lKhLTpF9M+6GlUgd3qUcWbmP8RjWAAnIF98301961wCpbqGhm4mOqAnoX+jKLA2Mkzh0BssufZ26r7HgX/9Fzb1DhC/+DKqqSy2NF8IpRk8yKXLeomnsirPiTQwuA7Vuk29PE8yFiOimYyNjDBdrOCnW8ms2kTFTLB9x+UXUMqfeCgQPUnarsRFCS/xxapETErlKV59/TuqwO3dN32Eb+4u8mjQTVvhGCuOPEeLLQVlJaasLvJrr+JgbiXlaIK/X5Xl2nZpXJCscshrRO+hXsePZvjY99/kExthHSco+u1csnE5gbSVh41gTdajSLmGR9UOGByeZNWaTY0G0kVPWcQ8T3MPKmt+ukIuGQsV5Xmuqqp0XVsB6pWf/IDxY7u57Z5f48lHHuS9H/01xcnkvxyEZjlJczObZb1Nbta84gUgNL226u5pcp2zJ72o/q/QBi6SVMNHzh09ns6ylQWTzuTAZD7Rx9yxI7Ts+SlLdlxJXdOovfIyhdHjxFasoe3yG1TQIntdHhmm0y0y0N1DrC2LZuo4lQrYdXy7Sr1SY3JqjoODg3RetJ1I/6owKkZj22VXnB9Qzz/6QzEhqk0plAyk7NYmkcjgVeb58YN/Q90tcs01H+XHpW6eGPdZuftf6XRniZpR1ZZUKNXQsi0cvvhOXost5T+vSfPebpfAccNOVcuiNZ1By5cZfeso//7wDDctbSVmlGmLely9tR8CaTpc3FV8qvPFcQIOHhlm9aaLFX9RYW6DyzQL8s7SZ0KtfWFzmu5DVH7bsZG+P9fx0Byf5x7+LuOHdvLRz/wx//ErX+Y3v/QHxLPtWDGLmLThW6JZSbdO2FyhNrxppRY3NzSGnTW63dXzzgSUco3KykjEKbcclhBLE4FjyGtI+1iAp4VDNaTRNXzJZj2pRKkuWiDD4WSomM6+OR171Q4qBw5x9dwT9C/r5+WnHmVueEJJO5k1qxm46nYc4VDCZt06lSN7GOhsp6U1RSKdkNpinEIRu1Zn7OQYQ4NDJLZcRHLZVhyRF9QBNdh+6Y7zA+rxh74bRGMx1buWlAl2vozrMYgnkgROnX/+7/8vul9my0XXM9R/GQ+9NciG408S2FX6ejpobWtjdiZPuVyhuPRyvtV1Kb89kOHjy8IJKaYauAFjE5P48xWWtXbym08fZW0yRksU2jMVbtvejaHJIIlzuTIfz9fYf/A4azdulxo61YVythJ6ZtdMo6x4UQ4vrH70KBfmqU9P4foOgVNjfOQY7twEbf3rGDtxXM0oqPummjxXKlbZdPEW1mzZ0WiWafCzRoJIHmxu9UJydVG15KmROGHZyClAhdFa2BEepj4kqFQgwsXGpK4nSOkVVI/7wkd47/J32gyDVhMe3zlMW24JtfGDbFsSo6OrnaF9h3nmiScp1Mpc8qF7iS7ZoKy9aI2m7nPkhafpzybobs+Sy6TRPI96qcrU5CSDQ8PkIzHW3/JBPCkakAIXmTqj6Wy75LILkPLHHlSpFznzknKR4yAzosLRPAaW8D/FbQyeHqvwtcde4+LxF0mlMrS0JFXHaqlUoVYqk8/28diK93Frdwu/uz6mRhFKy5T89Uq9zvD+o2y+8lJ+519foSvZTr1cYnlrmXsubsO0TrmE06OYEFD7Dhxn7abtjY7WBvdtzqY5h4sQK3DmnCixTuLyynOT7H70IR597W0c4Q12gFN3qIgLkk4VyVXLEA7DJGaYfOCOm3nP+96vqk+lxOM0l9SwUM16eFXaovoDmu3czVMiB2sRoMJgteHwpOTWI16t4leLHIss5dXhed4++DZfeO8OUubp9fAiTli1Ip1BlbgeMDs2y86nn1bdQFuuuIS5mRn27t1N0Uiw4aobifcuVS4rIpKCSCu6z8k9u5g7vJtlna1k43HSkahai7HxcUZKZTa97268RC+G7GLDI4i32bb90vMD6tlHfxSIFRFQqUWRlh3DVJ+FUwmwJM1ianC4DF958gD9bz1ILipygTxfozBfYqC3j4nEEn6w9jZuzSb488talRmXlnTRR6Sjd/rYKLmlvfw/z+7HMlvppkYPY+zY0E4kLuT31Dk8lXgVQMGhg8dZvWYzrmVhiIto1O80XV0z/FaMpJHYlZ+FiRcUZ2rm8dxKgf3PPcJX73+SihuCSNLQGCYyfE0ETQUMaSnTdW64agsf/ehHIZY67RrPp2ar61jkDs+cqCc/D0ceNSbiFWYwpifYOTiHRN1PPf4IGzf1cv11V+E2pvKFQA797fHnH6YyMUZhboLi9DzZti7SiQxjQ0dwIxbXfehe0qsuoq7AIKGJNMJJ820YTVu6x66ffY+M9BhaFhECysUCjhuQ27SF2OpLVVudzBTxdTEK4ZpsvXj7+QH1zM9+GAgyZXGiiTgyYEJOsqjPUt4rLc3jkyfZsH4rVTfOR58Zomf2OBsmXqUrLSNofGbzc7R2drF76XW8nFjLhqDEP9zQR9SV5tCQRwjxk+FhLj4/2DvLS/MJbmyZo9M5yuZl/bRk4w3JYBGqlIsIZxIc23+Unkw3sf4BNWxLVlV61pQ1OKNuumnhBEDSYFmzBfySRnLVvTm1MhP7Xuavv/EjytLYJYM4kJFGcnolnSTwkiGlkjjVuWTTCj79qV/BzLReEFBNrrZQrbCQgjlFqFWk2SBictikufbtH36PtBHlRKSP1OibSMJq47vfTbyntyGnhAGFwG9ycC9DL/2Ugwf3YVddXENTdKBv2RpyfX209qzAS2bVPYQDM0KXpQru1NBZyc/qHHv5EYzKHHENSjPT1KsVsrk2cpt2oC/d3Mj3iYNVNRtqfbZsvfj8gHrqJz8IXNsjomYaWWhRmfEkx98haqUoO2WOjRxi85qLcPUUH3nqOJORVq70Rukb34/mVtGjCSa6NvNqrIeaHyVdmuE7N60m4eRVMZyUncrNRc0I0YTFi0N1npvQSE/tYcsShzVdOfo6WpRE4MvMqUZnplg4Ka8IHIfx13cSa1mNvmIViVjY6m5r4XifUJ1uRHTNTrogYPf+ffzge9/n4KEjJNIZrrv6Gq6/ehtR3aE4eoK/+dYPGKtKQ4WcYCVZKmumBE0BqeQrfY2Bnlb+4HP/jlhHj0qUL9aHFrO+06WLU9fUtJrN54bRWZgKko7kRK3MyWceY2DpSl5941WlAa6/+np6tl2GrelYvsyJCBVx3XU48vKjjB14i2NHD6PHUtz1G79PqnsA328KrGHbl+oBlAx+szVbzZoIOYznB4zvexlnYhDpHBdrmUwkMMVDDayj3LJMTf2VngDpF1TxpKZz2RVXnh9Q/+sb/xDkutrwdJEMUNUBplGlbhdIRLoxrAiuAXEZVqFZfO75UV4w2pCZA7nAJab7lBybshOO9BHgJMt1vnrtAH1WHam1Ei4lepTtiVtzOTgT8NZJm2tbTwI1lmRirFnaSSAkWSa3SBmFaiEXvdenPDXNkSdfJlh/K1WnwKU7VhD44QCssFD/FJgkyekFLjt3vs3vf/mPyXV0MD83q4ilZmks79K5+7076G5by3cfepK94xVFSBXfW9TRErpQH0OTCNXiT774GbJ9yxYaLhes4qL44FxAO5eW1ASWSj77LsaRPZQmpzkxMsxbe3dzzfvvZvmlV+AEllL2pfVZzcWSTuL5aYZff5KpwQOMT82ydscNrL3pgw0uFrZ6Lfz9xv2I2RVKMzY+piLvbK6FvfsPsTxrUhrcSS6VpjUjQ+TEitdxW5dwkhYVoRu6T6FYJZtKq9kRN956AWHzi3/9XwPTjKrOE9X9ioepR1UJbjiHSQ6qQaCb2LEozxbjzBIjEdOI+hoy4CdpejhajKSlIZRExtR0lF2IRkimElTnikQMg4RdpJzK4EYNNmajrM+/SmSiRNuqbjZvWKrmP0loKj4/hEp4ikcOHOGR7zxM1+e+iXXwCW67ajU1GUK2kDdrKOBqtlfAgV27+dM/+0uKxRLXbd9MfzbJkaGTHBidplgpcuNVm7n1umt55qVXeenIDJ7wKzVdLdyKpoAp9y9t9jEd/vALv0rv6g1Y0egpUn7m5JJmju4crfXNv3sawCQDcfIYpbdf5uDQcY6PjPO+j3+SzlUbcDQZjyhFhjLNKAzbxfUUj+9l6uBbTAweZq5Q5oo7P0567daFbpdwFE+oa52eztGo2zU1PU/cXjyZZd/zj9HmztHX3k48ElUWzanXOFkzaN98NYVyOazMNSJ4tsOx48f52CcvMB/q6s/8bXBotExPNCAZt5jCJJuJ4RcLBFWP1kwU29UITJONy1so2x5T0Shbek0yw0MsXbecqug5boS0YVDTIGo4jE14zLdkOT46S3s8hZ4v0puBdHaKvAeH59JsLYwR6+gilprn8i2rQx4T9mosjNwRiaA4Psmj336A6LUfJ1oe5V03XYLj+xRmZsnnCwwsW67ALws4OzvHH//Rn1LJz/Kx229iTVsLE6NjzJfmOTE1w+4To9TMOPfd/R4OHNjLT3cOhaN/PBnDHI54luqLcNaDjAuSmQUBn/vUnWzcfhWRhJTaKGdy1myEZtQWVko0lY3GlFQ1bkCEp9CaqtkP5QJju15m8vgRDg6f4PLb7qR/yyWq7Fm9ukgpyqWHxXB6vUjh4JuMDx5keuQk5Xqd23/ti9ipXGPa8inFvQkqkUnkXiQoGR0fw7NtkumMOrj10cN0ePO0pbKYSkPzces1pvU0XutypUcmM0mqMp+qXlf3++73XaCmnEv+PEBOnSRyPbvRDy7lLKHJx4pjWg7XbWhhXbJGKWXxWt0kXRvjF9a10xLLsnXDSrxqCRsX3dYlBUTN8Nk/vo/RYgc/OVRiZWuWXMRjU+IEhWiO4UKa9YauhlkkOcx1O9YrAq6qdZROIW1Uopz4FGbz/OTrX1fDZM1EP7ff/X6VItqz5yBf+auvsm7TenQzhhWJ8tqbu4iaFh/atp4PX7GFA4eP8vKR4+TSWXLJKHuGR3h0/xB/9gdfYujwTr7xs1fVxL2wsE7DlIG1mqbIuwyGlbIb3/b4yPuu5Ybb7yCWyTSqEN6pcV2FC2rpBJDK1oqlD4fAhCGaGTA3PUbH7DgnDu/jyNHjJLuWcsU9H5cVDEFnSwDhqzKhmAzVMMAZO4Z9bB8jw4fJT0yrxO/tv/4fKGuxsIarEdEq+6QGkYU9fM37mZiZVkGGFU+oda6NHKDDL5COxJVLVZ3Jrk0h1YXbOkC1KlUlCeardVozGerVGtfffMv5ORTb/1wp5RIyhzFiozRClGupijPi3HyRzqWtB/lx5HImMm0q6pBqF8sNWJUy+fL2bpzCFLPTM5Snp1m5aROjtsZfHpijrqeoGhYOGu0+uLpDAZ3ldp3b4xUSdRvPPc6tV6xTUZuEr/XZaZy5PH61Rs2tMSWnMz+GXaywaslSTOFuUZOZSo19h0c5Oj7J8WqU41NznDgxRNY0+fz730WH7lOpOxQcm0q1zlQpzxsHT/DG5Bz/5c/+lLkTu/jrf/4x0ZZO1XAhAycESPJflcPIsDMHNbj2+ovWct+nfoVEW07xqMWuRWX8G9FBGCDoMrxGtSJJrk0sr5qWHEiVq07VLzA79jPMQw5DgyfZO3SC+373T4hlutUopLdef5Ov/8PXyM/MqFFKV+64hrt+8S70kYOqLXxqYoTC5BRapoWrP/lFairJEA4AaX5I+7oMCZGzKQkeu24zl59V+VUjKnnVAG/iCJ2USSq5WFJuLr7rMJvqo5zuoWq7KlirO76K+B27xm3vucAEO7b8SYDMxFSAaoBcCu48GYGoiYDDl+/UObznGV5ddTcjXcvQnYBsPEZJ0xkwfT6fGuWF732DgwcPEvh1vvClP8Hq28hn35zEjyQoByamFmDLAFhNJyqdKprDffEJkgVJg8xw6zUbZTQs47vepFerMzM2TklmUrk6J2IBrXGbjNlCfb6qJrCoDRJmYUpzqs+/vPg2O0eLlOYKdCRM7rv2EqpTM9R0WNu/lJlinrLj8p3nd1KMpfiLL32B2tRRvvqtf6VqptUIa3F3zfp6OdW+L9OpLAX0/myM3/v93yXZ2acGZjSTxvK8hXeRaAhF4hDFssqInnq9zo9++ENGJyZVtNqey3DPtdsZnPgJB4Zq1I6W2bTjBto2bFXZip/86EccOXJUbUQxP0+lWlYbum7NUv74vrsoTp1kdmqGfH4WO54lddE1C1xSksxqtrvnqioKr15T95RpyZLJpFUXuGFGVJmSJUCfGqJDs4mIsK1EYh/XtsmnOqlku6nZkuCXOXcQjcVxai7v+9AFWtHZ9EcBphSnhTMdw6Hj8nUtRJfv8As3WNiFI+yMriS7fhOeq1FJtlOpVViXhMsmX+D1H36N4fFZNVTolz75STbseC9/v28aJ5amPxJwvF6hFukmY+j0GxqZwhSrMhVK1QKx6gw3Xr1JVUq++eAPuawjy2Q+z7Ov75ZyKnIDPcQycWam88zny/iOmHJxDhaRWNj2NezHeOS1g+RLBZKmzx3bNtCbblGyw8jIEKbMBk+18fXn3mDV2jXce8ctZPU6Dz/5HEMFedsJsR6nzriK2JQfCEODnKlzxy1XhFNz1dp74fxLGYomSe+GRZCSaXE1Yh1kTLQ6QDGLkakSrmHw8TuupT+h8/yBAzx18iBuDfzZCJbjMlEqMl+W4bgGmUxGNYnI363Wanzoluu45/KtFGYnFKCKhSkOjZd47miB5b0JOpd0KKkjHNQGddcmXyhh247ifdIf0NaSo3dJP8uXDqjnJOanaBPhWjWohOKuOKj5ZIz5mAyElSg3gtScezJry4EP3X2Bd1Jg21/LEMtQPFNDGCQ5paZ9hiQgkWBtn86O3Bj27BDvv6aXcTvHDMs4XjXpb4Ph577PwVceYGxiTmaB0rOkj1/91K9QqLeStiza2yK8XjM5XIvTF0myRCvS09HK47ueYP3SdWhzJ3jXjrVEIwa7HnmY5ZaMxqnw2uFxaStlWXeO9myC+UKFp597BVvNbpVQOlSAo60djNsRnn35TVVaJlZjx9J27r7hGo4fPsps1aHg1Xh893FmXY+L1w6wZmU3G3q7GZ2a5vmD4yp3pwa+NjiHEHOJ8NQkOd/Fsuu8/9p1WBEHXTQ7TUYEheG8ZPClHFq0nzDBbjA3XifdESGYrVCLLuGEuZmNfTpXd5WYHRvhyOARjk0W0aI9TNfbmKuMsPuNZ1QNUiQaVZZNbHBbW4aorvG7n/oYyzMRivPzau5peX6c5446/OANnV+4eRnXX79MXY8ASgTcfH6eYrGieOaR4ZNq5KL0BnR15Ljlhms4NjHCnRdvJmdIVK5hiWykLKvLRNxgUm9TIq9oRqoMe2pIweRTv/qfLsChdvxdQKpThleGPEDeLkJT2yJ/TQEq6k+R0wpsb53gmm1C0lerd0Eq1CwiKZO3XnyEkV0/5sjxITxP3qYiYN36zWy98kYC0yZSB6u1nbwVw6n7dCVkAptLiwyoNRwCz+WyrWuIxw1OvP4KxviQakAYHB3htt/6DV54+BnM/DQV3+O7P3meshvQlkmSjEluLU6krYvxqTnyJ46Qr1WZL3p0pi3iUo4TiXN8Jk++YlNtDM6/4+ZrWLuqk4yh4bkB//Loy/hqcrEM9pdVDHmklLeoAy9k3XV579UrceM1EkkpRgywXYhETcxAUlVQKYl+Z6p3T/DLNolOjVV2hkJsJbvMVXy4q4g2t5fhsXHGpmYp1wNOxLcx1XUxtZ0PMT/4DFdfvIlUJE6hUiYWj5NJJ8hlsly6Ya1qvK0UCszNz6pGgpdPeDw+1MG9ty3j+qv61KgZESFlxoNEdYVSmRdfeoN9h46RzLRSqVWJBBqr1/Ww4+51rC8dY6Sg4S3dShAYeOUSdj3g7YODPP7Aq0ha2Lc19T42LSkT3THZPzx7AUDdeH9AuQoJmS3eqEFu9KnJurZ2Wuzo9ljTnePE/se4ZKlJT98qkhHJ40XxTYehw7t58iff5eCxUYoVcR0SFlu0ZNIsX9pPW3uaaCSqxvnJOMFMS5sakC+nWYXlmgy4WKZ6/aqjIwRH3qYn18pgfpL4tmsYfXUPqWAGX4/x0z0jVIIoCVMshMyNlPeryzJ5YghndgxLIhXPZ65W5sScS74upxY1YN6TiZ2GxifvvYOB3naJc2jxdfIFye0b/OjFnRyv1DBkXLWE6oYECVb4fnu1GrdesYZE1qXdiDAypTNpJ2hts1ixxMHTq9hVKJY0OhKtZCsue92AS3NxaomljFVTXNU+yfT4KCenxpmenMdJraPeeynfmU6yZvTH3NxbYtvKpeTacuG7LJiWqsUXLiaNteKCS3PzzM/MMJufwo0O8NqeGpe9ewubL8mpNwfIzxcVcGQN5otFnn72JY4cPaGaRhwCkkacDeuX0bq5zPW5WR7aM41503tUeXBCMzn61D66IlFaEmFvpl3z+ed/fIz1Szv43D2bue2zF5gCzPX3B6rQq/lGcwuTE1yIRXnvthS3r9RZ3t9KR08PCa0c5rgkyei7jBwb5LknH+Dt157k7UNjzBSF23sqdI9GwgZK8Z66JBh9k5a2Vq64+nLyswXVT6dAbEXVjG6pZReUXNUWYcfydoaKdV4uRelw5kn7MgPB4u2SzmxVatmlHlysm8/effvxaiW621rJpZPsO3KIaCrDyNhcOB9KKhXlPVgcl0jE4tO/cieduRaMoEZHfp765BR7Dh1nd81g0NeJBhLFBTgy7F/e8FDu1Qm4Zms/G9eaXFRzOGhuo5buozh8jPn6FH0DhooiO7uSrPJMvnX/BLOxDj71rm7KRoznj9X58EUeicBmZrrA6PwMbyO1Ru18O99O74mH+NJWh/62VsWfhKqlojEi8kZCsn4JadDwKU5NM5WfpDBf4JDTydHZNj568wD9GzqplyvkRT/0NcXhxO397MlnFXizyRj5YlWlvq7fcRlLu5MMxKA8X2VoflyNtGzPdtKdyDHiljlBPZyN7gYE5Sim65Cwpvj0H/zwAhZq29dl6DYoATjUf5S3U6bfZUd2nD/75ctoyYZjBdXDIunbLoXiLPm5OWqVef7mb7/K2EwFxG1YBpZwAZkWbIh70NVA09XL+9m4cgkdLfJOoRJOa1TqNfJFFyseoVhzOX7iBEsslytW96g29//56iGyhkd3UlN1zgfKOiUvw4plyzg+fJwDR44wPTLIh67bxpqeNpJRixf2D/HEK3uwNEmx6syVHU6Uq0rXymRSXHfVVrZuWYmWn2OJrjExOcfTg+MMFTzKWjiEVbppfXlTn8DAEdfvwbruNJ+8YSP+7HGORlcy2XUt2bG95IIqb8/N07WshUjrLNpYjt27dIbmS3zmhiSzJPjynnbu21zhkz3hcJB64OAESXYOVfi9YytYVn6d+3qmqJaK5LKtJKNxStUKM/MlVizvClzZdQAAIABJREFUZ93qZVRLFfKTkxTmZinbVZ7zN/LMXCd/eWOSaDzP1Ngoo2OjpDIt5HKdahTScy+8otyY8MF61cHIJjhx5ARfvO8D9GViqsxGdkI1p0iVKjZf/e4jfPeZN5SKJOVL2YTE3xqjErwQnB9Q2g3/NbCsLjKROlVJqfT3s6IjwoHj48TGDnDd0hJ/+InraG2PK9ckIbsr4X+gkS9UVOeKdOtOzEwpEynlH/J2HVI7pMu0/kKB/OQYhamTGJ6j6IkhxVpBQLFSpe4FjJYqjIxMMjYzh12t49p1jHqFmGFQCDSWdeToS5RZ3b+MaS1NLd7L0iX9jE9Nc/8D32d9R4w7dqyjNRklkUhweGSSHzz9Brpn8+7VG3nwrYPsq8gw/BrtuSzt6TitcZ/tSwfIRE2efP0AeysiskpLqjiGRtpCOmrlnackt6hbZHSb37jjUjas1ynZDvvmr1S1VaYZMOX10RfMYJk2T706TbGQJe/l+eKtGYaL8MXhDWRa4L+sHOSinNTsJ7G1GP/wqs4/TvfTW9nJ+yNvMnxiVOXQMomUiiLLtRrvvno721b2Uc0XmZmbZr5cwrPrPO6t5fmZNJdMPcCalR30d3WRn89TKFeUmxSxXjhkuepzeHCYjs4cyZYc9TmfX33fDuKmgyX17EJR1JsXiBhq8/ATL/D2/lF0y8BwAqy4iWtaHK8XeHbX8PkBteaqm4O4H2FVfzvJVdfyXHkt/cFJVrTHWZ3NE7GnFUKlA9iRd1Gq29ScOlW7TrVcV4KhhLXFUomKW8WrSAhW49rtW9i+cgX1ap6IJPgMjWgqxezsNNUg4LFXDvDCmztpa8lQkoEaukmuo1OVoJZLZVVnVZeit3KZFR1pVrcbrGzLsWTZMl4dqZDMLsFxyvzkiSe4fnUffZ2iYFskEh71qsbgyUksu0ZHtcbBSAulRPJ/E/beUXLd5f3/a+q908v2vqveLMmSXLDlhg0GDBhMMYQQCCHNCQHyTSBfQkkIIfn+SAATSkjoHdsYHIMLtnHD3ZJl9bIrrbbvzk4vd+bO3Lm/8zwjJ/lL1jk6PkeWdu7c+7mfz/O8n3dRdIS2zeFDL3L5lnG2jvYTTnTx1JFJnpjK4RexqFzrOdxZZpLBDlOq06LUynzod6+lu7vKkFnExzU8kl3Ek1hLl1Ml2T5KlTHuvT/DSj5Cya7yjzd3MVVw+fD8WogOcq15hL8dOUM82c/zcy5/+2wv2dQYcWuSDw08Q9SpU2q0SaZ7mTx+UvNgdm0apycc1FGTjJDy9RJW0ccBO0Rb8vmqM6xfO0bTbpDPFXQu2XEXDrKcWaVQsnB9JsOjQ4SCJkM93bxiTW/H+1xAY62dherSwc8eOzqlflDNVl2N+AWirFoNai789JfPnH9Bbdt5netFuoI62XoAe/DNdHlWSZSfomktqxRKClahMeh8SCVzHVRWdiSJo1CkRkYlymP1qQh0TW+ckZiLXWvQcDucJFFYCD1ltdLg1EpF3/Kgz8VpNBnu6yXodVnO5ciVLAIBiVrzU61ZGI7Fxv4EF44PsGakm4Ynwv3HMlqfUVzl2m1rSURN/btiGp/u7+LA0YPMnV0lJRymnn6apsSxQWZ5UZ313rL3YtLpCAXLpmi3+NGvXyAYSatB6kvhX2rA9ZJ8xgNWscg7rrqM4Z4uto8XcZoJrIaJ39sga7VIp3upEebbt82SqQRoB1t86qY4k3mHz8yOkE+uxfDXeX/3cd4QXuYbz3r4+WwXbihNX2+CD607w1BjmlKjxN5LrtCojn1HjrBx7QjpRJhaqU5JTCzyRaZyK+TbfpqS2Wc7hGIG5UqJcDiiauqgYVIpV5T3VCrVKJVrhCMRRibWkA54ecOerbhO81xESUdJ05Hge/niz+5i3+y0YlPSbXenTZbPNCiv1jhpvcyR1zd+hRs1FgkHfCSjCZI9FxCJeGmUFgm2W3h8jv5QoS7IZE3OYjH1kuGicGo6NnuSaGTppDoe8PHGK/dSLZa48xf3MbZmhO8/+ARNxbk6YHwiHSKW7KaclzetyMaNmzD8XrpiIYyAj0KxpMdh2bJ1dFIsFpDhzVVbR9k01kVfup9Hz9ocnZlmd3+CXTJ1tmtUtcb3M9gfI1uucmByhVhfD1YbVssVKtWKagRFcm8Ihc0MEAwYDA8O8M07HoBwUov4Do+oI1+XX/JQRHZlVypcd8mFJNddyAW9K4SdPDGrhSnELTOKVQ7y8FGDx480iaaiWE6VT96Y5tBSg79dWE87NQHtGtFmhk+OneJ7j5Y4nI+BmcCIxPjI9hLp7GM0pKppiY+9l2g8SlcywthIH+2WQBlis53n8anjWLU2A0ODOC0bQ+axgpcFA1hWg2KlQi5fJBAwMU1TAc6m1FCxCO9+9XV0uw2lAssLo9ibgtptZSQcyUxT9FYwDOHHRTRtrLFSxyiF+aP/vPv8O9T1193gJsMNBbAgqJm5/mCcdsvqjKe8HhIxL4bMiwVG9MrwV7KGxaBduEeyVTrUrCJOPcsHXvNa1nbFaNQaeFomv3r2WX4zeZx20KeS8bYnqIoa22mx74VDzC+sMNrfQyIaYaQrzXhPjKThJVdtUG17mFvJcXxmnoXVPLtG+9m1po/R3iQ/KSTZ1+pnbOkgN415Sfl99A2M0aiXqWbnqHvbTJXEeihEzQGrbmtGTMNxqNcbxKNJjbpQH3BPC6sO04sZLElAEGGFsA5kxqlO/LKgmppDt3XdqGJPO3dsINSXoTceJyppXr5jvPhMlO8+0qOfGQrVtXn5xI297J+t8/HVrTDYBwUxqPUy1F6kfPwE5ZLEwvnwhlLsTWS5KnGAk8cm2bRxq9YzcwurbNg0wq4L1ndYB16XI9MLvHDmDAMDA+ohars2QY+H3t5uYuEQs/MLROJJVrIFFpeWiUQimIZBMhKjWCnw7uuuJdC0OlTn/2UT2bLrlKslztYK5C2LlVyV1bKPYydPcujUgi7yksP5F9RrL97qOj6JkfDR0um+7ERSjAp1QlicjiK1Xok0awmFQQaOigNoYd7Rz7dwW3Uu2rKZ63ftIj9yFcdWHTJP3MmaWJlfPf04qd4eysWSZscIIq2Mwaw4zrkM9fcy0ZfgwolB1g90Ewp0BrVFq83JuXn2n5rlyFyG0d4utg2miKRjfK28iXL3FpWMj595gPf0lrloYgR8Dg8/e4S5apWGL4DPMIlFIzTrDXVRE5RZbmMsHqEv1eG9V6wK4Via5WKNU3Mr5Es1HX90Ugr+J91SOEEb+yO84ZIhLO8mWl1QrGUwV20G001WK73c/pjsCCKL8tD21fj4jSmenCzwbd9FzLUTIERE+VVv4Dt5AKyGIuMtT4iwt8VV6TNcMVCjkS/htLz4ozEGh1OM9CVouTC7usyJhWVafoN4xCRbKKufeKVSxgwGqNct4rGkuifrvdbARoeJMVGBt+kKG+xdvx6P7E4vJX9qmpdDrVahWKuQMVM0nACZfJ65skN+NYcnmycVjfC1X/36/Avqim0pt1apKt4gC0q8veWHtzpZhx2k+JzpqdSrL5EkQmEP3pYHq+Eqp1m6ha989A8leQXnirfzXw88zysjeU4feYyv/uw3Kn3qqNE60x3ZD/0BwZMc1o/2sqknxebRfkZ60io6lb/XqjksVHPMLlT41b6DRJOD9KXCnPJ2Mdl1KfSMQHIYsLj+xW+wzrOIz+/n5ydthjZuIZY5TjgewB8MEjPC+j3keI5Hw1ywZpgL1kzQ19uj9JVDk2e494lnmZzL6sMSUYXIrNT8XIZYQkD0+dk40sNFm9KcmWljeE1WvP1UrSQRv8079pjc/myG+XxnZCF5Lh96ZYTHjs5xunszdxbGaIoZrdzEWpXgKRkVeWlH0xoTG+rth7OH+NOrW2wIya4Vxmo2qFh1Ltk2SjZfZTq3RNF2qNnCgQ9QqlSIhUzdeaXgDsv0wGkq9UayWeyWSywWp6c7Tb1hsbGvh23DA8o30wbE25mJSmddLuU4ubzCb6ZrtIMRbFs0jA5btq5nQEqFRpO/+NJ/nH9Bve36Pe6pEyd0NQtwJr+bbWFeCowvsy1Vc+ks6CXXYnnYiWhQ641qrRMhJvvU719/Ce+74Rr2H50hEY9w0bpRvvyTu7jzyX2dwKEOP6AzIxKljUeiN1z2bBhiY18XXekoPZGYCirlZ4ugYbmQIxZLc/czh2g6QZbD3Ux17YGeMQilOgJRM8r7d8ZoPflzTi4WWDYHCGenGGrOqPueYF5Br18hg1TI4NWXv4ItwwME2w7RWFSPOHloB0+f4Tt3/5LLrtqrSLGQ0fwhUQ+bGnMWj5t4JcHUHyGQTDM0vhUxGml5xaitTaC2TC63yNzsNJnVVcpNL91Lp3jk6CLh4WGedIZ4cCGA0zC0tNgbrnL2+YOs+Ltw50/jDSfYMtzFaybOEq5OcejIaQVzN67fxN4d6xTsPHhqCjOe5PjUFHbbpVa3Mc2ghgokIhHNLRwZHSDgC7C8UiBbKlNvNvXFkZ16Q38fQ5FQRyomm0dLuFoOrUaDxcwsjxw6y4MzNr7UAP6QSV/Qx2rV4tjTj+pAvGK1X+bIu3Szm83nqFk29UZLw3rslkPj3IJqSF7u/+JNa7CNoLhBr9ro2Q1H05JkwY31JPnyB97Fur5u3dpWCxU++h+3s+/MHBHDQywk+TCSFhViJVslGArSstq89rJtBFuSxWfSbjZJxIMKUUwtrGiiaCIeYqVh02WGeSLbZPqCm8BIQbBjGy2d5YjR5B9vuoR/vv0BYvMnsY7dTzTQ1iMglU4x2NPHQG9KTSIu2bKFdq2iXY3oCuWlEMpzudbgZ/c/SKQnzMhwUikgdbuh4T2Jrj7WbL2ErsFN+MJ9eMww7XZARySy4cgR3bEo67izSOdXzK9w6tFHeODBh+jpEqaXwVTFxdM9ygPLQepukvm8S3A5j5PPMDHQTTWX5d17bK5aByWrzGzJYDET5lXbTTxNi0K5qKS/5UyO1WKJfKWKEQqpd6kAlDJUl+RNf8CnTNq231A4RO5BKGSyvr+HlNfVqDIp8KWgFwBXbAPmssvsW/JwKjRKZGQHZjKGNbmP/nVbsI89jOn18tVv/PT8C+oNl+90hTtcrlU7W1xDVmGVqmVrrL0sJj3m/jvvrnMUmkENEFUekW41rkvYG+Chr3+WlLfJ6kqBmUKBWz7/PXK2Tcr0EwkHSCfD5Gs207NFNg93K/bRnYrSG41RKNcwQ2Fy5ZIqjseG+omGgiRCIhSIsP/wcR6qhJnb+laIdKkzC8EohMKwPMsl3Z1YL8/++1gfyTIzPUPdG6C3O81lO7Zx2c5trB0a0kQGp16nbtXU+lHGFAIiNuwmM0vLHJk7wdCabq0ZI2ZUX45Isofk8GYS3ROEYr34Iik8AVFay6T+XLZdy6JRWqWSmSG7cpJ6MYfd8HHq2f1US+LzLf6WQZJdCXLVAPnIBA8t2Rw9W2MsnWQpUyDUdtgzbPGKdUlW2lHmFkLMZTx85PV1EtWzVK0qAW+baqWmo6p8uaQLKhWNqQ9DqykbQ5NCKc/Z5QVlW/rDEaLxmAp4L9q4Fkp5zedTlFyULYapo7TFYomfHVjECiaI9AwSDAWIyHEfDOCrFbBdhzvu/M35F9QNe3e7koa+WshRKZd1/iOt47m0rHMDY1HDCpVDrH38pFNJCqWCutNZLQur5ZAOBfnsX93CW6+/hGqpxOkTszz03AG+cte9hBIBfK26ZrVIezw9k8c0I0S8LYZSEdYPDrFlbISWY+sAuNJy6O2K0q44Cl7SqJFOBPjpk0c5Et3A3PrXQbRLBlEQTXfGRKEAI415NgSyvNWssdZaIBOMcftjj7N2fILfveE1TPSmlcyfyRZZyWTVuGxxcZYt69dpkmnLbulbOlOZZWikm7q02q0WITNMJBTWuNiAtNKYWG2DQKSL3vFNxJJdrMxNU5ibxPTm8QnBrdlQuCFvhxjuGaUZjqnBWjWTJZfNUi5UsKplMvUQP3w2wtXDae6ZbVBZmaYW6cUbFuFmgpQ3QD3Vz//dPc1YfT+5XI6Q6SfQ1vBdJfvJgpLXXr6PDEek7pFTJ1+tMJ/NUVexppeoaXDdRRfiqxep1GvKIw8q88OgVa8xna1x66+eJpCIUypX9EXbunkjKysrLM9nJFKIhYJ9/gX1/ptvcgv5RZYzS9gNS48caekDXkMBTGldpbtp1WyC6WFWK3XGBpM6TJ48fgaP38EbMEkEA3zgpiu46dWXsZQvEPAbvDi9xD98/uv090O13mKlbJCrOLQckbt7FR54xeYxdgx3E2xLfL1JtdVgy5YJon4PU1NL5CtFuowg2ZbNFx49RHPPGyn0XgiBBFRLyh/SBEMPXBQpEFs4wF9tGmDEaPP8iUliQ/1EEjF2bFhLVM3UvBw+eYLb7nmIaDTBUFeS8cF+urvSWkcW7Qor9WW6+xPKqRbfB8GthGcUjUQUVU7EIjSlKO5IQjq1paDOgjO3bD0ia3VxjWngFdMuO8rwxBCBpp+mr4lXPRZETe2wmINfPVxkQ22aBxf8PHqiwMDEev7sigvYN7/MA7kE1dg4fzx8kGvDz+jL+tsD+xns7mXD4LB+brlaVcFCIpUiKdcmFB4tyOUF9XFoepqy7TDW18s1F23H36rpy6vUd7G3lAmeY7HYNHhsvqrM0bHhQcywQXG1TL5UVAPeQDDIN/7r6fMvqL2bd7tjQzmE3NOULyqeTI5LLJHEbjex6g0NFszMCym+n2qsB6tRI2n4GBvootasMD27wI5143zyXTewc2yA+dUcDz3+W+oxh2f2P8lKpkyuCkdmBOqKkIjJMeLgt+t0h+CNl+6mJxSkUbdp+V0qtSZOs0UyFaNcKRL1+rj47e9ifyvKi8UEj03nOVtq0baETC0to1eH29eGChjLp/jj9V1EGmUqjTZD6wb0GJVY+oQZIugNau7cLx55gsn5ZQbTSbZv30I+t6p+6x7Tw8CaLkIRKXQlPTSiiH2lVlf0WSCVZtMhKAnoEsjo9ei8LWKYSkuWeZgkb9UaFi3bxWuaFG0/8aEt+FwRnZ3Tfp3zZVgqN/i7L09xZbeXY/M5jEQPey/cwNuu24K55QLe8k+P8eiRPJf6jvJ/dy9SapXJr9ocmppk6/AAKZ+f2cyyysrOZrMM93SzZWxI56DSKAjT4pkjhwmEosQDAa7YvR2PK7O+Fk21Y2oQ8IlAwMPdT5/kgVNLhCNhPaIF+Ozv6SGWTJKZOqP3+pnJpfMvqGu3XeauGVvBZ3dSIaXjabXlbQzpmKTZcFheybCUzTGfcakRZWLLOup2lcFIg91bBnHbFTb0jXDTZdcTcGEuW+TI6ecpevfz9AsLzC+6LBW9TM6L5kEEgz6atTLhgF+Fouv7u7j24h041TrZYpZmw0vIF8CICHPUx8Doei5+5x8Q7OnGFT53KMbZpp/3fOY2lnJlJZsGqbC+foZErcjHXrGWKzdOkMlXqHkcXZjhUBDD48PwBPWtzixnOTq7wODEMAN9PXz7jjvJFIusGUmx88IJWpK93JaOzk+zaetsTFW4IrZEQFrp/NpqQCHYnATJdtxU2hiBAFajitfp+H+LYVrFGCXRH8MvsIEMx8/NB88s1Pj41+aIhDxs7jKxrTz/eetHmJ+bZuCCLdzwh9/iuUUI24t88dVVRTGimQInZ6YZGx8lHAywms9Tbjl4QiFc26Y3LHWnqdctjNayLbTiAKuzs1x68Q6ajnh3NXXcJqJYGa35ggG+eddTHFguEkskaObLGKafaCrBzot2MZYyafm8fOCz33kZO5+77nVT0TZBsQD0tDj0wj4ef+JRmpVVJbVLoTo3c5ZStc5q2WW5AAN9YV5/TZvuREtHJUG/wUWbXs/WwYupN9pMzmU4tbgfN/I4Tx2ocfgkTC5A3YnSdLz6ELrihmr6xcZn6/gE/ZEIA6mYTvuF0SCydQGqrUaTNXtuoO+CvTSjNgExFfW4mH4v+0/Mct/jL/DMQpNsLY+3XuMPLl7Hx3at5fijD7JqFRm8YKvuTtGQqTtaUGxyrBqZXJZ0Tx+pdBIjYPLjX/2aQ9OnuOSiDaxbk6Llcah33KWVGCg7dcdTVJztjHMxsC6JaBivjD6C8gCbCjWEQga2CCxeStx0vSzWAnRPbNCjXs0nJEvF6zB1psH37pyhX9Z5eoh3XrOZbXvXsDC3okkSP7z1P6l6x7FCIS7dXMbfqjCweFZr22S3KHB8tB0PlWpZLZXSobC+sMVGlYa6/7XwBQ09gfpSSUJROd5qtBt1mtLpOU7HYccMsm+myJGcpfL3NV1dBP1QqreoBgKKwku+8t99+mVwqGq14lYKRfY/8ziPP/JrZqaPg5UnHvITEAlNw2J+cZpqtU224DBb1ARe3ntTgLX9Nh4xe/X08NZLbiFidlOVBTUzy2TmKezgkzz8ZJsDJ0MsV3xUaw7pVIx3/+47uHzv5fT2DXQoGvl5Djz8KIef+S2xcx2d7ANixh+NpbnyXbeQ3LhFZ00C1kmrLgzE6tJpDt91G4eXqxxdrlFqOPzq85+mcfoo5XqFbDHPxrXrCYqxrO2wsLTCymqWcrlAz9AYRsjUY2tkYISTk5MsFBYYWp/G66t3zD3OTeI7M+8g2UJRZ2a6U4lM+1zqptoHnLPwkULWEM6549EiORwIdqJuxeQlPkF3fzeOp6VIugx2V4t+fvrjk0w0MzyQMfjCv30USnOMj4zzNx/5FGnp6vxJEpv7cYyiehskcovY83NcdPFF2sqXK3VWC6skAiHMlod62ybr1NTFThUrfoFGKnJ+s3G0F7uWU9xJ6mPdXT0BNWn9/sNHeOLICYxUmNJCVkPLhQ0ysWcXB46+qD9r+vjLUIAf+q/b3IceuJf5s0fxC/W1WcbbsgianbzbeqNKNreCWDuvFtss5qFsw4UbTF53tahsW2weuYxXbX0zjmtoeM/UwmnufvJeDk6fwfYOsZzzki1YXLBjB5/69N8wsWGd+hSJyFMelsRAVPIZ9j/6CHf/6Pt4bZuk6WV0IKGD28Tmy1h7xeuIRE2y2SyHDh3h6ef2MXnsJBSq1Nuubvlhf5v7b/00iYCHgOth7vQZ/d3I1ehZv0aNP5YzCxRLDS7cdRG2VeHY4YPqo96bThHuDlM2CgRNGZRHVSjw37nCniD1RkNDHtU/3XW0YBeNb6lYICagoo6joNqQMMggrYZM82UmGKBkFVltxNm0+zL8RgeLkTzkcjPIzR97nFckvcznKnzuix8g5LcoVJrc/IefYnP/RjZeMMCaoWLnZRLPz2oRY/YMg6kotXKJsBlXmnIIl3Q4qkB0tl7GarkE42FMM6TTjIOzi9x4yQ6cckYVwuJj0BGj+fCFDO45OMdcsUQ8EGJrVLrHzo58yPHSt3OEgOnl4x/8+vmPvA+84/WuVVnG5xbwyzncbtE8F8KsOnyPh3ylRK7cUGblSsGlbPu55NILGEjn6YnAu655C+t7RxS3KttVpueX+c6DL3Ayb7G8XKFYtPnUZz7JG268SscXQiCTBSUcKLmzTadFS5gFlpDxMhx76hmee/BBtg8muXDDCMuBCJENVzN59hRf/89vYBhhHLHcUQxM+OJ+nUs1K1m+9bFbuGTDJqrLS5w8c5KFvGT5XUNs9/X87LGDDJXmmb7/p/iqZcL4CUrOjOkjAvSOp6gnm2qkljLCZEsVfRgqWGi2tFGQCbx0eOL2p93fOQm8SKdkt/V5fTRseVASDGBox9VyXJotD+WGjSfZT193Wo+zassmZ/n44L8tslgoMRAK8u5dUVYXjpOvOmQD/ZRqHo6eneVP37GRYLtKw7boHhxiPBxm8vF76IlEKVkC0hqUikUtxmNRuT/iJeolkAiTSIu5iZ9Mvckloz1QWcVu1DX/rmPLCE1/kE9+9z71rxBWQ8RtsnHLKJnFPEbfECfmzuK0bU4efZmi/KarrnRTwQpRf0GLyqbwy0VXdm5RySC4UKmxWrE10SBTcLB8Kca3XE6jlmNzn4+/v/lqHbRKhEqp2WBubp5b/+sAR1ZszWX54Affy5XXXY4tyop2Qx1n5diQeZPKInwdLrl8Vq1e15sm+Sv+XIHsyWM0ohF+dO9TPL9/nypBRHbeoSlpeIgqdWVBeppVbv+Xj7FzdIL8mSnK1QJGPMWREvzkRIGV+BBdA0PsCcDgiV/jrS+yb99h+sZ6icUDjG7qxRNua80kRXOjdS4FU4xnBeSV+sjvJWQKfODqyMO2hdIjEG9n5qlktbYIPDuFvOj0pA61Gm3d4YpCS7ErRLBoWA6HloN89YX1FJoevPUGr0iVeOumupINs5Um1WqVb+6vE0xEePveFLZd5uprruXI4UOsHH6OdMOiaBUo5y2KxTrjI0OMDHZRq5Vp2F68cYNIOIIZjWL0DNLv1vA3i1jlsjqxyI4nlGTHa/DJb9yBGw7ik+T5SlVpSt6widE3rmQ/12NzZrr8MsDmrivddKRCKppXaZMeQ+fOVtWd+fwUpSAvCbbhkCm2KXt6MXsvU6j/6o0x/vHNG4gmTN2hCo0ay/NLfPPRDFk3yVv2JNgwGCS19gISW3ZT98ncS1BpW2m1an4qXpw+QWxFuOPBqteo2XWsRoNQ2+UTf/sZjhw9rvbL4hQjN8Fp2ngDnc7Ndls4Vo2hrgj3fe1fSHn9zB85iF0vc/TIJJPzCxxsRVju3wDda4j0jrEt2GTo0IM0iqcZ3TKCL97CTAk/SjasIPWWNAyCMXUWSdgI6gC1Y24bVKGpJIjK9+jEF3bk3nLsiSeB8hBlN27W1ZSt3nCU9Wg1PTg+H2Z9RovpXzxrs696ARf2BelOxbmg38tEtEDUbBM2wpjhMKtOnG8/cIpwGtaM9yoJ8Lln97Fl3QS9pSz1xQwLC0uY8QhdvVGVlJdrNlW7TZ2GhkKNr1tPvtlmS8ok6JSxqzX1KgjIgjKDxPpHuO/IMWae4gU2AAAgAElEQVSWVrDxsa43rYzPqutybKHAxrWjBAyXT/3D915mOPyKK127VWW0t0C7LZGsEune7AT3qOjRS7HWIFOwyFcclkttKnQTGbuOMDa/d2mcd186ov6OQg0u1+tksllm55bo7e1i7WAP4WAY23GYqToM33AzFhH1y5YWuGZZOE1XF5TsPsKZCgWDtFyHQ4eO8+C9D/CTH/1Ur8UU/EpykRsNmo0attPE9PgRcY2Yk77/da/k//urW/DVGiyeOMXZs1M8+Mhj1L0NAm0/p/wpzP4t7N11KU9XbKLpLi5YeoCxUR9Nr1jXCPnOIB4K6lSn0KjQF0tiCngprsF0OPFCh5BjOhQMKPUZn6mOf2KVExLtn9+nYlSViclx3nKo2hV8ToSq3WCp0sKtrhIJ1PmX23J0920jP7+Axy0xnHDYPhomHPapUUYqYdKf7KVHIJPEMM8tV3ng6ad4zbWvJhIKsbLvWbyLU9RrTcxwBCMB2UqJfLnJ6ZlZwrEYyXiECy7ay5MHDnDDznVEXeHti8JZQE0H04hirNnOg1MrVCpZwpEoxVKBzMoisUhYX46+3l4djn/4o186/4J64+4r3ZZTZsOgSI5EliSkuY5/90uJBJbtsFywWC3UWSyA5U0yuPWtCi189A3DXL8lpW+tyJ8rVkONPz1Oi80b1ilDst52qFbKrBbr7F8qcOW73keod1TjHkRiJXWQFMBSo4RCIUJmiOef2cdPf3Ibp6emtRgVOokZMPQBCbAqFA0dzEobL0qVeo37vvlv7BwbElieuVPHODl5TMWnlbbD+JoJtmzYRdLxceDQUzxcCXK2bztv2wQj7aO4voCizcJITcVDutu2HIFEpGwVz6yASt6VuWCY1Go1dfyTv9+sV3QoHI/KgpdyoZPGXq3V8PsDeuSF/EGqAh67LRoNk8PzOWbOLvLD39Z45571jIeL1JwmDavCam6ZpitdWJuIEVHGZTwZZnD7ldz71AuMjY7iablkp7PsXD9Bvz+Pa5XVYe5MNsPJqUWsfAsr0GTLVXtYs24b/kCIn//8J7zmwnX0m1680oCJaET8DkIpkjuv5qHnXuCxZ55Uhm6nGZE0Ca9K6oXZKv4hP/jRy/Ch/vStN7l1q0i0PalUENmdlKePl1g8qV3A8mqWxdUKi1mLTBkavhgjW3+HZi3LZ9+5hj2jhvodSDEq0/nlpRU2b9yg5LVavUmxblEqVVgulnlx8gynsyXe8ucfZseeyylZwjVvk4jFtfcW+fRdd/6cLes285nP/jPFckXbc3nrW3VLaxNR3Ug5Lwobq1pivCvFh37/Xfz+m66DapX6So58blmqdQLhqCpzIgGTuZOTHJk6hD/d4oWsDzvUzSsv6MK0FwiFwzRqzU4Qkd9DXXwJxLbU56dUKJFMJnVxiSg0LjslHjL5otZzrl2nryuqQg6hioh5lwxeBS7Qh2GEaFQtpePYwuJowFwzxo8fOsZdD59l48g4Y0aGPl+NcLCO3apRFmMw+RQ53j1eXnnj23n+wBRtn59oIEyg2GLr7p2cWDrF7o3jLB9+kZWleVYWKwRaCQKeEGv3bqNr66AC1MIquOP73+KydYNs6ksScJuK6ldabaJrduLrX8Njzz7NvoP7O3RiVdV1bI3klDKNsAo8fvbzB8+/Q71u9zVuqbjMheulKBfU91z0ly6olDaVy6sZ5jIFlvINijW5CJPx7e+iaVf53DvHWJ8WFbTUDrZegFyQ3EhZHLJjVaQGq9aYzeY4tbTM/GpRi+/3f/iv2HnV9ZRLFYqFAqPDozz9xHN897vfY8fWnTz48G+UhGdZFarVslJMZBEFzbAOeaXi+rN3v5n/80e/S6BawcrmqeWzKtMWUl330JDiP+Vinqnjh/iXH9xFzrH53KfersVtLCLzOouE39COTfAhQbqlyJeOTH71JGIExBXO79d6qtF08MmCs+qEY0lk9y4Vq3THDa2/Go26FuMvTfJfMiYTCrH4dTYabRrtJuU6PHSywj996ZeYE1djWS5RO8uYuYy3VWKpUqdkizNAm6v27mbdmmHaPh/lhTK7Nuxg4/YJji5NkYzEmT0zid12KMj3zjUJN0Ns2rUVYySOG/SoGkbIVLf/8LusSXq5cO0wUY9QjlyCXUM4fROYkTjPHjnEyZNHlJQnimV1c1EiSQdoFu/V22679/wL6uYrXucWC0tsGMwpSu3QUAsdKRXiiTRi9bOSyTC7nCdbEdjAS7XpYc3Od1CtWHzqjd1s7PbQaAlv21JZlVxIuWJRrFpKXCtaNfKNesc3c2CQmpFgeXoGt9bgg5/6FJliWZHmkydO8/3v/khdeWV4KR2OMCBk4HrOG1A7Qb/fq2Obr33mY9x4yTY1BJOFUVrNsrq6ilWuKEWkHfCxmi9x4swJ/vUH93C22mAgHeVH//onYOcUQZbxiuG0yFkt+tJJJagJOU2G1JGgIOSWzje70mmC53Ry4t+uGJTXozuyIOSG36cFuVpIChqux3yVaDSm5hliC1Sti3OMR73OBdU+UTB47998E6d3O612l+4ANKp47GLH+cXjUQ7Xe99xJev7UjRydYYl9jbu5dTsGZYzy2rTMzaxRutOYYQcO3SYodFR+ocGyGdXsZtCJVqhN5HkBz/6Dml/gz3r12iYuN+M0YgPYqbjJOLdTM1N88wLz6n560v3Wf4roge/GO4afn7845cTKey80q1V8myeqBLyWupRqTtV21UFqqhbZEyxuFJlPtcgW22TML2EBq6i4gyyPpllV3eRqOlRyoaMHOStrTZd/V1zpFNps33rhDr4l3B5YjLP7ksu0ZlueTVP0Ahz6PAJpibn9HioVkrK5/GKBbTXg4TSSlSFvOE4TS7fuYl/+tAfsX1kQLs9QYrzoulv1FnJZgiq+V6LhUKeux96nCePnGamJvMsD9vWDfO1T7yFtlNV4ZBwlETi5RGZVdslJooYQckFxhDOl3ZtHV8rIbG1JAosGOkYfPm8zC7mSXfFcGqWLnQhsUlujU+8FLTBETqRX8cctthqC9VayOFAwfbxzV9P8/27n6YZWS96846LoC1WSmJe4uUPf+dVmO1VulsSOxZiqb6oDMtYNMm6TWvp7+1W7rlAHceOHSUeTzA0NKjNTrlc1E6uUizQ09XFz2//AVTzbBjuV/rQ8PrNFB0vqVSaaCLJiTOTHD11UjG0/+2AJ99ZSl35bt///l3n36G6xWi2DTdcPUYsUMV2ZI7Q0TtFxHvRF2S1lGN60aJUbpMOC8/HoWxcyoK7Ea8RIt0uEg4UCEoX5GnT8oRpEqdqi7IySG9shpuuW0+t1uLE/BK3PfE8G4f76U6msWRssNqgWhcw0FUHNSHciwxauiuhqgqg5nX9RA346/e8lT9+07V4mjV1DLFqTRaWV8nk8hRLAn20adYsZlaW+NId93K20CASiFNpFZTp+J43Xs7vvHZth34iAZFGSGk6kuci3Zgg4LKI/L4AiUhcB8lSzYh/e1iEC01R7vuoNMQdJc3JkyusWzdCq5HTolwgD9Ef2602wWiow1lS7wif8pSkhBCukbAV8oUqx/JhPvjPP6DQTOAJjag5rnLY2zXWDvdy82s2MxLpZebUGWJru/BqiqpDLBFn7egQLX+bQNtHvlzg0KFDXHbZZUq7ke+xtLjYWRh2na7uNM8++hvOnjhCbzrOpVdcTbZaJ2BGlD7cPzzMswf2s7C6ovWhzAjlt+y+cvwJhiz15de+9sPzL6hbXrvGzebmaNYFR3H1ARrBTnCP4BdGKEqhWqfR8hIL2YS9FsGASc0doEqv2lFLd2G7UiNIoezTB6WpVsKz9rr0hgv0JeSmenkq5+fxVRigTXeki3xR8lRqKgjwiNuIZO95A9iNipppSIcVbTm8au92PvaHNzMYEwqJaPz81GoWy/mcdpWZ7Iq28NPzszz27FFenFmlJHJsFarCYDzJNddu58ar1hALiB96R4EhucMCV/x3lEaggyM5dodxIb8arnDqURmVDNBFMFmu1ZEpjN/Xkb+XCmV1lAkGO7ub1E79ybiG8khrLl2T7NwNu5M3IwuqWbdZqHj43G37uPfRI7jBcQj3ISZbwsr81797P3Erx67xrQRGE1o+nD57hsXpefoCcVYqRVLjvYyMdHP8xEk9VbqSSU2MX82sKP1ZulEZ/vb0pmnXa5w5eZxYJKrX54jSOiTdm6FGKA888jCWGGQILqg1YwdsVtfQc/6g3/rW7edfUHd84p3uiZPP4iEvI2ccp4bXY+gcTz3NPB6WC2VajkFUtGYSOeZpEwwkaQubUNDYtoQsimRZ/p/MszqtttfbwvC28XtahIyIGrwccvq5f64Ny6uEPBFtqZt2JzfYUIcUIfQJ7aIjtPzzXdt587YRxl59idKFcf2a3C7sh3xOzLdyLC4vcHopw5MHjnLf88dUki4wg+MXm0NXs45fu3sDt/zJVRiepv5/OQo0/cppEzQCSqATOrD87KA/oEeGiCkEypChc6nWJGaEMI0APd0xHalIyy2xtfJClat1mqKeFlck+XyZ7ks6piQyCOQm/HunrdTqsCkScmEjuMqmOJgJ85f/8A0Wcy08kTHcYIR1o338zS034pu32XHNKzC7/BpfMnXwCM5Mlcn8DA0T+rt6dOC8vDKvu0l/T68CsTOzZ+nt6WHm7AythsXoyCC5zBLLiwuk013ULQvTFBaqHzMYYu2mTfzXr++nUq9rc9WJx+04+mmjJptFwMfX//1H519Q9376Flfs9WYWH1SWZbvpVV9s265jGOdWsmS1tARSaKn8WygPfiOJbfkV4PN4baJmVP+d4BbCa5b2wC+7nGjimmUNnxaR55MLBk9nQvjqDk5d2JsWLa9Y6LSpFzPIaK0nbtLf082bb3wt13vjRDxB/LtHdAELCbAqi2k5T6acIVss8tsDB/nxA09SJaCGYyYhzSIW1xQxM/vg713P614xRogGjXZLW3vbsbVbbKscSfIBpT6yNVosGYsr6i2KEwkV8hombiAg/vNUa3VdVJK0JUNg+RkRAdP8bQpCDMSnxXzICGrUbCG7SjqZIirUYW9n2Cp8+Uq5qMeq02wwU3G57ZGzPPb0c1TtCEZ0gu07N/KuG6/j0k2XcKZh4XFsEtEWB375KFu2bGK+lWduaZHhkSGcVl0XTiQSpr+3j0xmhUg0omyHUqFIfnVFtY+F1SXlSEkHHo3HlUojHlRCcR5bt5477rqLWktqTdkUxDmnk/UjNGid+Xl5+QV158f+wJV/dObMEzjusu4K4twhO13QiCujr5Mq0HH0lyGp32+qogJPSI8fw/QpYUsWtGBPXqF1SDEt0Qw6fPTgCzpMZQL85jSUm2HdVkVVItKcSLPEm66+mOsu2sxYb4pkIkFc6o+An9qj+wmfWiFw83XUfSFF4rOrWbKFDIVCnp888FvufO4Yjt/Pq3fs4Df7X6A30U2umKfhtPj7D97MBRNeIiqnF6pwJ3VLTDkEMJSjTmoFydWVF0WkY3KTcwUh/wd1UFoqVwmKgX+tRr3VYjln0d8dY6ivT7vaUMCjXZZ4pwugKfNQ4ZOr1VbbJRWP0m5YnUXm9Xc+R+6z+i2i6PnxbJRP/L+vEA8HuPLVr2dwfDtveut76DcsnIqFJ9HL9799J+WFJV71jldSrBbwth0yq8vUhQ9+5iwbNmz8bwNZ0eGdEQaqA9PTp1k7PsrC3LSeBiEzSlCCJf1ghkMkEilyxRKHjh/DFm90Uc34RBneaR7ku0i2oGQp/vvL1VA/+OC7XFmRpdJpStUpXLemW7Y/YOhgs6PElrizTisvx5lsra4r7moRXTyuI12JsBX9enxIMSUWMYIs+30mjXabw4tenp4LULE7Th/yQIWS/Z7XXMafvf5yeiMGXqmj1NtT2m6vzpTco6cI/eYx3FdeRWZgqCMdymbIFXN8++6HuefQpCY/dKdjfOR3buZn9z7I82dOq2vJO6+/mIvXh0nGBfGW40yG0rKgZIf5H0Ww/Jmkt8txLTjaUrZAqeGSTIaU/y5zMWlJhe4rbAKpubTt9rep1Rw1PxP3ODkjJVA9Gg+rWaxP/JbkxZSdWhIZ5EhXH1MPbcF6hNlpWVQtMSqJ8JNHT/D4bx/hbe94N7t2XcvYmq3ESsfo7UsT6h7l7jvuYbYR49pX7aZSzrA4N63uNMIeXVpapr+/X2ufrq5uFXVmMxka1Sr5YlYwXgqrGXUSFEKkYIXCGS9UK8wsLpyjE8kib3Zy+8QERZpqGc8IDOJ0jr6vfvUH5z/yvnHL213DJ29njkz2MAGJLfMJ7bWuC8kjBFHBV9od0yrLqupNEYaA1xvSD+lIkeSD/epEJwpWAeQ83iD1dpDfnmqwPxdWoYIMXG27quqZT/7eG3jP1ds0k00AS7nRmmcidI9zD6i+tEj87nvxjAwytWkz+YrFci7D1++6n4ePzWILczFicsMrr+K9r34NBavO57/3PXZtH+MNF/dRrtTo7Yp0agJ5OeRtk2uVl0a6FyGgnRODCl4k3HEZkcytlggZAcqlKo4vqGMWQcBDfkdVJyG/j0BApPgye+xQg/PFEmbAS08qoTVgvWnrDhXw+Bju7qIpooF2h50gkjUJuqxWLZ0T1hoeDq8a3P/4fq694W1Mn11lYGIdI1GD3kCFDZu38tATh7GMJNmVSVKpCF5ht/r8xGIpTp85TXd3N+muLh1dicGIDN0XZs8qIJldXtZyRDA0qZ1kcZshk32HXlSNnuboCagrFJyghE92jFH02UqXqrUzfOlLL0MB/vof3+SGAiECgQar+eO03YzO8NStzi/FmKCm0v67uuV36jRxZInSdkSV21lEwkcS20O5yLZVweMJU2r5uf+4y9l6F5VirqM/153Byx+8/ir+8nUXEpLdLBBVSY9EkQp3yJVARLEkFIB0cYWeR58gLKDd2ARTHpv/vOvXPD61SEUAxUCA66+5hvzCDL9/4+vYuWcPp08fJOhmaNWKyp5IJjpNhuyyov+X2kKi3BQBVu61LDCpFTyUqzWtixqykfiE3ySyhA4v3G17lYRoGqbedBFzhM0AXo1s7cTHSmstoxhR6Qo3X+6dpHFJyKGyOATwlKPTlu7SoFgtqyrZK8dsxeDxU14aRlgL56pd5eSLp9m0cTfdIxNMHnyeHTvWUCkv6O4ilkcShCm6umOHjzK6ZpxYLNbJJxQQtlJieXGOhjQQet8lNMPQfxNLJpTF+eS+ZzojnnMeATIrlTQJsVWU+69Hnka+iZ2T+/IL6tb3vcHtEr6M6Wcpdxy7KQlRUuULAU7eQgHoxEj9nG/5uVw5GXIG3ETHQ9MX1K3dH5Q231DBw3LN4NdTbWbrSWoV6Q4dvcHSqSVDJrd/4r2MJkwCpqle2LKlCl1FWm55I+oth6blIZfN4H1uP+GzRazREb63PMW3nzpATaD5gIew39CtXtzyrt+xlTdedwnxRILJyWdYnF+kp7ePSKQTzC2iUUN3FYm8CFCr1UkmY0pBkYUneKO8qYKdyAIzxNJR8vYaTaqyyNsukbCBKYNiyQfWIlvEoLJbdxBl+SLxaASnYWsNqRL1oKmdseYMt0QW3ksmI04vthbSlWJJO1yn7edIposDc8I7mqd3ME3MFGPYOLPTZ9h72WVUrSxhI6RAaTye7DyjYJATx4+zduMG9YcSg32B7FczS4rpyWYgTYrQmoWaLKauvX09eg0vHj9yrkaWU/1/gr+VkiPfT0iXUhtLTUibL9z67fMfeZ9752vcdCpC1AxTqs1SKB1Riz8tyoMmrZYU5Z1zX8Aytb8RVgKOLiipmaTANDQKS2rxFiu1APccDzJfj1KplnCVH3TObMl11WXlux9+O9GQ7BwBbFHUNkRUKQ6OqJxKAEt5k3OlHJW5JSKzVQKFBj8uLfLtY0dxRK4kdY+e7R4dmVy0ZoiP/t5N+JJ9TJ85xMr8DANDoumXotJDOilda0dPJ9cqyHU0LMeZl7qY6avHeEB5SjKvU3W0cLZLRcV29E3WzxNOe1CLexEEhAyTql3XYltKQEHVZZeQaDB5iFKIigmYYHNSSAuQKIPZct0imUp0FNhNEWi2masafOe+swxt2M7xo4cYHx2j1ZIItjpbNm/UY60qltPhELFoTCX7cj1TU1O6oOQ5CqK9tLjA6spSp1YyzXNGVx6qhbIqogcG+jh47CirxeJ/Lyg5eQQa6JQcLT2aXxojCa1JEP/Pf/Fb519QH3/zFe5wXx9JM8qZlTMYoQxOPY/Hb1IsZ5WZKG9aVMSLtSI+X0S7GXkL/P4QEdMgGvYR9Dk0nRrVdhc/2Q8zRaMzSKUTwvPSkpIu8C/ffBUfeuNeNcQQ7wTZuaTrk4UkNBZ5g8TPqVa1qVpFdV/7+T0Ps3h6iSO0KUg9Iw/ebbF1yyZOHD3O+nUjBBo5do8N8b4/+iB3/eIXGOGWLqZERIhzQcKmXwMhzVAUp15Sn0tZEGJ9KMi27FxC+ZWuz4yGMeW4a8sx3CAdjWhxLcexmI/Jg5KdVBajK8qTgMzqKkRDIRZzBU3PlDFO2PQRM01WiwUSkVjnaHTaqkAWFbAcXXJM1cpVPC0PVeDZ5TT3PDPJZRdfyne+90NdkG9502vZuX0L2dVV3e0ETH2JgizXfOTIMcbHRxgaHmRhfp7cakbvuyxAaTrkmqVaWV6Y10CgdDrNI489iuN7aczSoTcLm0OOYjXS0OfSJqbi0abSk77yle+ff0H91Q173Wg4yvMnzrB/apLfff02Lth1Ma9824foG1nHyvxpHvzp55g98EsltY/veB2vfOf/pX90I7mVGZ78xVdY2vcDYiGD5VqM/zoMC1ZE52NyzAl2pUexyJ79PrYO9fGtj76PhNhCq9OLhrHqQqqIT6fUFxIaZDWpNCyq1QI/evAZHp1a1nZW/KtkJ8HTYHhwmIt37mB+ahKrWiDkbxH0tLnlPX/E0vw8c4WzjMrAN+gSiZiEgtIQdKys5fgJh0NUyxbBaFRZn/JnphaiQUIRE1+7wwvTRdNyCQUChGTn8YkiSDAxm6jgbHaDmgCpCmCCVzqpYEhlaHL9gltJJINMAaQRqFk1PQrFels+ry18MDmmZMDearLo9vGzx+Y4O7/E5PQiu3buYO+eTXSl4hrCJANn0QvKgnkpuuzUqSm2b9+mJ8bMmdMKD6S7u9XvQIbsAvcIBpXNrKh4dXJxkYYYhpzz15TGRG6r1F6d7BoZt3Scn+WaRTkj2S9ffLkjrycUdEsNu2PK5cKnPvxePvz3X+bJX/+Uo/seY8vuK7ns1Tdzx9f/VlUi7/yLL/DUr3/CqUNPs/Oy69lx+Q388j/+mmNP3s3dR3ysNEPq5OKqL4BY9ZnKZ1INmFXl4+95M++9YhtWoxM7Kt9Cin2Z6hdKpc6Cqll6Q1bLZf7jl49zeKWgSg7xP5cBsdQucuSKhWPE5zKYDGltohKnVos1PSmuv/xSWj6H7niaRCxMpVmi7Tap18uaD5MvV7USlUJ8uVgi0ZUgEQ5qyrh0NrLYQoEOgU9bfLXJDtAWvZ0jO5kYvDbp7++lZdewNSLNR9sSsDOg8IJ870bbplar6hEoDjXiDla3qkRDYYSEE/H5aAixziPcqSaFWoVK02Sq3M3+01kGBsc5efAZto/H1eF34/ZLifWNql+p4Fya79Juc/r0aXbu3Mnc7IxaCkSiUcLRmMIz0vrLETu/ME+1VMQJGvzs4H42j42Skm5ODOXEZM4rMI9Pg6xfykz26ofIreqEet9668t0eUG/R0iaHdcSr4cjBw+zOnuUn/zrH9PXHdNZ257X/AHv+LPPKgj4ky/9H449+gOMqIdKsc3vfeI2htZu5YbrLiPrdHeMNs4FSwswKYPaalMGtELCs7j1A2/nosE0fo8U5IbSNErlEkuLy9Qs4ZFXado1Tq2U+cJPf02uLY2B4CCyADtaOGkS1oyOMDHQR7OU111JsJx4JMb6sTFGU1HW9fboYFf80dV4NJGkq7uHYCxEOC5CBz/PH9nHQn5FxyWur6VHkzwc8SYQKMLn7aDoUpxqYerxMDeboSeZJmwIB8KjYw9bDD1kyiA4Vbupu4/8FlC3YlmEwobO4cIhk3ikUzRLk9NuuASF8SmMznCIlfxqB+k3IixUwnznwZNcvGc7faE2KUPEH8t4wgbRvjV4QzINFbVPG8fbYm5mnjXD46xm5pWOnerqU5hAPM0VzAyFOHjoRe2w77jvHurjw2zZsJ6JtjBOLW0+xIdT6q+X4A35N7qztZoK6/iDBl/6wn+e/8gb7wm7Z3Myv+ukl1cqdf7l7/4S39w9xM0mdt2hUHPZdt371KHjzDO3M9gVVSrHYr7K2FXv543v+zjbtu+m2ZbBqDyETg6w1EZSKMmCDXr86tt5y6t2ceP2zSSSwhMSw6wm88sr5At5Go0yK6Uydz5+kP1nlihpcKEMmztDSmnBBcaImAGGu5P0RSMkwx0Ro7QNAddlqLef0e4UE2Ks1dWDt9lk//NPI2+aNBlrxteyZ88ennr8cTZsWIsd83M8c0YHuGKpLOj7mtFhogK0qvmFq7iODL19QS9us0OnMUQuJb6bIT92q45fSH/CED0XD6sqYonUEOaCQAsSfq0yK4EuOhZCgsrrAEKMU9VS3stqLkfddinUHc7YIzz/7COs7fEwOrKemth4C/MzECfcvwFfNKqzxv6+AY4cOayydHn5hIpimGGl9thWTe+dHHsnJ0+QzRb56UP3M3j5xVx78S7GV6Z01vdS3LuM0uQ+aarqOUNXVfMIxkiTv/vSyxDsto8l3UPzJbUKlI3qhf2HOHb4RZ6+/e9ZnyipykTGDS2nA3B2xQXIE1oDFC2bPe/9DwYmNnP5la9SYyu5gXIB8oCl/vC5wnK0deu1mzW290b4f7//dsbiQa2hVvJFllfn1KT1N4dOc/fzx6hKKe/KJuwozCDDV+mW1k2MERFZgtIAABOzSURBVA+FcRs1qtl5HafI2S9qB7mBYRnWttv0xiPEw2F64kmuvOginc/d9+gD2JrZ0uYtr309T+57XH03L9y8maK/jhMLKJMyaPjoFoMMv9tx1K3UiYYiLC/OMzo6rHEgzXKNvq4eDYcUiop0RmL52BLXGg+ETFMhEPHO7OTqCSPF0RNACv9wWGCSDve84zTcCUsUfEsEHjLYlsU2VY1x932PMJyoEvTHCZhhWi0/eaIY8QESqTghI0zf4ChPPvEEQ8N9pJJpHaXIDlgpFXWTkFLg+LHjlGplnnpuHycrOVLr1nLNxj7+ek0WX9vSI1RAT9tu6Mkh9Z56XSg/TsZk4uUZZuufv4z7ymDS7xZaneBoqejf9rab+d53f8g3b/0M+We/SlRWfVisGD26HYoyRtQWlSZ073kv1//OX/ORj32CH9/xC8UtZZQg8H/HXMJDtVLUBSXHj9208LUc/vy6V/CmCydoe1qsVsucWsrz9V8+y4J9Lkr1nNpGinppYeXn7Nq5jbGBPp578kn8nrpSbkOhoA46BWKwxOHEMOmNGiQMH6bPTyIUZiSdZvPYek7PnyUvVFjXQ1yuTVrxngj+kJfe/h58YXGja5EUyq/oW1o2VkM8rYIkE0mCQusRTKrewvAFCUucWbuBGTYJGPL2uoTjUQq5vN4foeS+JJTVl0x2K39nV4vIfWzVO+5/QaMz+TcCSjNpeTqUZ6/PIN/w8PRUk9/c80Ncq0A0ZuANdXHxNa+hUfMQ8Xu0u4v2DpArtth4wQ784biyWQVAtaTo1gLbw2O//a3OGG//5S+JrRkhPNDHG9eH+cDaGl6343Eg5YrM+GRKEhLqUjiktCJ5BgLayjG+4U+fO/+Rl0yarowVrr3qCh797W9VCPC5z32RP/jDP+UX3/gUS/tuIyIypKDRcc0xwzRdH717fo8r3vIBbv23r/D5L3yZYNhUfpEU1ZK2IL905qf5QR1IX0Setusl6jpsSJkMJE3OZspMFm2akqB5LhJDI4fV7lj+Dey9dDcXbl7LXXfcSSjQIpk0dNAq9YfUNWIMtpCtUWs4GDJL83hJmiHVuYldT4+wB5pNlop5BQHFSU+Usz2DaTZt3YDlNDF8Envr05lXNGZiiElpwGBxNUvNthnoShMPBoQIitfjxwwEMSX3SObgcoR5XYxYWEcpwkGXJsMjMpFzzn/SmQrOVq8Lih4mZPiU7yWfIfZCgvhLZJoEKdUEPZdZIQGeW/Zx/30PU8we0nFWT88AYXEwHtxA2DTJLOdo+YK4gRiRrglCyZQakAgMoWk6Hp8yQvbt38ejTz3NTHGZrqFh/D1p/uzSbm5IZ7UQ18BuRzJtXBwZ/AtgLXnHIYFH5Ghu0nL9rP+Tl9mhkt2mG/D42bhhEwYu29ZP4KktcNVrbuRN7/1r7v7GJ5h//kf0hENqTlWoVRm96i+4/nc/ype/8u/88+e/qMoQKdjkjZQFJfQVafF1M5cnoNOaTnEn03iFE875UUrXpv2eLCKp4zp/+1wX0+bS3Tu5YN0YD957F5Gon3BQjjmftsfyeeKqImMD2bIrlVqHONZoEDVDmAE/IdMgZojRmLio+OntTpGIR7W+kwI/3pXWSDKvX9zpanR3hTQFKmmYhAJyBDR1TCLHhizipnSwjp8GLcaTScWegnpvXKV+xKJRVclISJGI+6T2KMpO5+88NMnw9bXF7UbIe46mQYl/ldhQClouGJNwqeT4ExB5odjk2Umb2+/4NiM9EZLxIHOLKwwPjdLXM6TMD1mkRiyOYw6RGl6nta64DUoUkBAJBY7Z//wL3PbQPRjxEEnxN08k+NyrBtluruIPyGBcXg6/QiDqDiyTEL/cF5EhdgQaUsKMvf/J8+9QsUTQFdnQ5on1vPm6y6gsvki3IZhQiS3Xvo83/v7HuP87n+bkw/8uoiK2vPbPeOU7P8JXvvxVPvuFW1WVYmB2SlrpOFTjb1OviQekvCNtPKrx6wREix+RkvfO2VXLN3kpEqLTngrnWh6Eh4t2iWdUgdziGboSIYJScIaCKj6UHyBiAgH35DiSvy87QCFfULFmWAa5RkAN36XkldY4agZIRU312xY/bscXZyHbZnSij1RUWmYb0xDrQJNU2CBiiDmZTTAUomoLI9WlkBUf0LgOZ+OyRZ2zPxRzDNsT4sTpGey6xZrRQWKSOefzkalWlb0wnI5geOVeyG7YYSJkcwVcARRbDqZcs+rfhODXmTdK7fnslMXdDz7N3OkjrJmIKldsZmaReCyFP2Aqg7Zk+/7/9q4txq6yCn/7ft/7XOfMmV6mLcUpBqWRJxMxKGh4QMGYeH0QQQmJL/hAIkGDmj4QbYwhQtukJlYfiD4oXlAIlJYYJCZqgiJpuVnotMWZzuXMue5z2+Zb+/TRzgPZT3tP0rSZnrNn/v9f519rfetb34JT24ddi0vpRDHGg3YgH+i1y+/i50/8EmdXzsOvV+A2d6Dk2zhy+14sKGsCEBMGuQK6smbH71GMl9NL5d8693GKuS+fvLpBLS3tST77qdtRs8YYr/wTVb0FzSBKPZKWqfffSqN6CL87/m14fgm3fPEBHHnsJzh0+HHolgJTdUU3iJ3BXEeqW0Dofig3Eolo1ARIyzdXqpAU0k/vIhodU3UJ5PlamSUMlAMLejJEPTBQZiJgUHyC8YwvWo/EcajDRJYDXR+jW97Mg2E/LRkoKgLXQqnEoUIs5wwkQC6Hgehpkh7LsaheVJH+ujCim2NjoyZKKpQzIjY36PaE7kI+OI2rLymrhe76JnbubMDDFJ5nCtp+5p1NwAnl995dr0BJSGab4MLaJl5bvoRPfPiDMJWUhKclTADYbtZHuxvD9StC9mPJhzGPTOQSPtkE5y4PcG64B498/wEsNDhDL0GjUZH5O53NLoewIdx9I5q7DyD0I2i2DjJIZMj9cIh/vXYGj584Ac0D3HodTnM39pdUHP30PujdlXTmMCEPloYE2kqHWDK1YtwsAyWEYaKg8vlnrm5Qxw5/J6HY6KT1Fsp2F64WI2Z6SwGLiYILl7dw/SfvxWe+/rAYwPEjj+K7h48J5Zc4jKra6A5a4quJHqccZIqtUrZ4hCnrcwxQZ7eUUEqFXTobGD1T12dQSOOgsTBdr0Umyp6GZtWDZaiSzdF9kS1gsaFgNESJYl/JBGEQpCUDlk3UtLRBbKdajhD4jrjfbj81NNbA6CLJqqREIo2F7oakf8tSpTJfiqpwjfSqJ6Mg5VdwnEwsQmEQyjAz0TFKnoV2u5MOOzJNNBaaohvQ67QRRaF0AXFA9lY8gmcrIgcqw63Z+9fpSKs5++AcvyQIOtmcV1ivdD0Mhskw/euyjudf/BvWl88g7m7CtFSUPVOybQQ70dj3IZQr8yJ8TwzIsBwkpM8oCZbfegVHTzyBEaV9iMXNNfHxRQeHbmli1KFKfwpvMBQhfHRl0vs4HgoLlyUZuj/eGOXPbQMbfPPOg8muuorAItYzhW4mMiSHta/JsC/iDr3BFEu33oe12MbDPzwK1WC8xEwilhul1+kIakvXIAOY2ZYkN05aHxPS+6yeJKM9ZtPHCZRKy7sIiJIrNUFoafAcHZY1RcU3sFALRdAhCiMh4JOCy/iJBkb5P7oc3hCM44g1BZSYnslYEu8h83N1oy1xRq2Wipqy4MsbkmkAjSKZkuukIAqpPT6B77G5kxX2VKaZ8QilBcl3YqZTikLhiYVMRGReSmrEdmDDcQKMOl2pAOgWueUDwdvI72KZiW57Oh6jEycCuzTIuODoN45WS6hxylyZAXIqZ2g6nCrVxubYwZvdCn5z4ghck00UXay8ewmJHaF54CY05nejHJUlFCCZkCUaDlnpxh3sNf6L3z71ezy3PIBabkCrz+Gugw3cc10iTNNOlzVaXZpSYvYOUkaHYAzVY3gpsJFDKMwTVL+wjUH9+O6lxGRVXcojU+zddy0u/udVTNhSzQF8FjtMEpw6G+O5N2n9bFNOgUtxUVM2GcSCX4il67xJGKTOWJlkd83AvhTTSP+QxcDMj+CZmgwQmCTcu6iXbDik65o65suBUEMY/xAiaLM9iIcfBDLq9Z1z50QRz9EScWMMajlNgExT/nzGBYwVeoMY62sbqFVCVMslyWS4Qaz+k41pGB4sfYQgYLt1IjEaMbeNra6AkMxwFCNtCmXaypuNcec40fD86x0R/G96U3j2CD5bqTp9vHNhBYbpwfds9Acd1Oqe3NYs68js4O5AmJ9kXNAtMXVxfBtxf4xWi7dbIHVHdgvHlAq3HSxPd+Dk0ydx8c2XxRAurV2GFi1i4ZobUI4CwZx445IrTvdEMdZ+ZwOLOANfG+D+X/wFG/481EoJD3+kiZvqPUlU+MWQQOqTo5GAoySvMdYlvJFKO03lDOpf+uPVXd5j912fiPRhvy0pOl0dJWhMcwrfDMFkZLll4Pif19FXq5J+M0vhpvCHp/DAUOB98s/5vSiqpPNhxuwg0ZDMqvYMalnQHE1IuWAL01CMoeonaFR8RK4O3zGEu1OJQpQ9Q8REYwENCXCyu4Yz4tKCMsevVTluFomMRCOfiSkwh+oww6NRVAJfqoBEfxkn0JD4e9mknlg6dTXQ7Y2xqxmKu2ABXHQWiAuTZBbzgzKRVvQOZ//FI8xXK5KMDCYqzqzEuHF/DUpMt69DNdlBzNILYxJTXs82MY4d4d7Q01PueW19A+VyFa6T0pGlgdR15PVMsmx+gFotYcby5ucs4dVRgIvdMl749c+g2QpaQwdhYy8azZ2SgPCLLVH06aLlSR54EmMf/g2rv4bjL57HCx0PQajhR7ddgwNVqi3TgNKMmR/EFIdiyMPh2Skdh+fK+JQ37a67n726QR39xsFkPBpgHJONmQbHTB8dV4djBCIHc+zkeby65sOYKuiyy2UyoKcR3II/mLtEl8IODmnLtmbyNqQN6yl9mL8RSwHkRjHzMNQhaoGCZtmEb+uoRiE8BpOmAceyUCsHCGwTrX4fl3sEECNU2POWjDEm95sUWm2KyGXaPIRhuXj7wjL279kLU6MMYQKLlBUyBEyOZGM1PVUVIXBn65yCwEFCxNd4kD2ZT8MicxgFYqQcX0sWBMM8wh3SBTPk/5NhSirMBOdW+1isMlBmL52FhCK2NLY4TstFKomD/HTz0Khsw64dioGN4Lm+3MT8EKRBb9rKTk4/D4+ZMr0GFYwpGz0am3i9U8Wf/vAMVtcvQHMaWNi9F+XAF/463SzjSN6CdNVkXdrjDVxrvgF7uIWX3t7E0X9sYCGy8IM7rsdcGEtvI1mmqfQQb2saOGNj3lKU0KbzTEQNGuoIi/dsk+U9eu91yaBHyi6nJaRBGZHe0GOTp4WtoYnDz66iHesSmZIbxLSejVrEaBgPMdDtdQeS/vMAqJNkMDuY0SAka4k5+j2GjrEE2ztqJhp0b7oubdJM6cnHtm1DALswSP254QTibpjhcUQr3ZdISTPjiDxpTU97yDSJbbiWwHUFS6HLY5ruseirApdXW3B9V95nm7Zwvtmx4lqBDHzk93iQNCwudkClDYn9yJsnlTdBp92HzQKz6kCzOVhHQaBu4tJqG4s7dkHRSGlh3EPJIUpM6yIY4rosujIuUYXy0tnYFFFY2yWgqQlzYTjsSQZI6R3DZACvYXV1Q1qiEsVAt93CyjjAln0Ax47+FGEUojY3h0oYwXAswZP4e0oMyVBkMMW8cRHN8RsCrZy9tIlf/X0LC1UFX/voHtQj1v5Ib0kngTKG5iVBOEYuFjMFdxkLM8kYjfvY9dVt1FcO33VtMhlRB5I4C7tlfUSej8Cz4XsGeomNQ09exPowFS0lf3oUj+WW4UEyuxLmIocls4V8NnmBqSiNgLcCC5SmMkE91DBf0bEwF6LkmKgGvkwlICbDzeMNJZ/kKwHhZATdq4qRT/odmaXLxbFZknI7rCnyIHhIKddIF4qvZzspHkauuJbeVIQDWKtKGy54tRPMS7De6kBR0+yxXCpDV0hfYVsVyzqJpN5klDLwFl79YAjSfdhrF1qqpO66MpHmCVXh+yzJLGUA04BujMTEWOp95BURgOWVR4iCQ8A5pKlaikT3gaUf7hvV7oiUUyWvzRYuKtnphgjoDhIdr/Xncfqls+hsrcMPI+kEtl1f2uq5FyLBw5ux08XBuRYqw7cElX/l/BZevmhAnZzHPbd9ACXXkAyO9BqhCQvbYiIJFeM7BuQ8jCHVAukSJ2Ps+MrT/9/lTRN87I1HjNMzcLr4q9iBbXdg/7dGN6sKTs1euKksPTg6lQA3b/vO4gXFDmyzAwpwWll6aHxHMk2eLHar2IH3ugMqcLPA0+97cHynguT+BLgBQOm9Prh4f752QG4mDd87c8g4Pat35GsDitVmtwOFQWW3t7l8cmFQuTz27BZdGFR2e5vLJxcGlctjz27RhUFlt7e5fHJhULk89uwWXRhUdnubyycXBpXLY89u0YVBZbe3uXxyYVC5PPbsFl0YVHZ7m8snFwaVy2PPbtGFQWW3t7l8cmFQuTz27BZdGFR2e5vLJxcGlctjz27RhUFlt7e5fHJhULk89uwWXRhUdnubyycXBpXLY89u0YVBZbe3uXxyYVC5PPbsFl0YVHZ7m8snFwaVy2PPbtGFQWW3t7l8cmFQuTz27BZdGFR2e5vLJxcGlctjz27RhUFlt7e5fHJhULk89uwWXRhUdnubyycXBpXLY89u0YVBZbe3uXxyYVC5PPbsFv0/4Q/tcymlsE8AAAAASUVORK5CYII="/>
          <p:cNvSpPr>
            <a:spLocks noChangeAspect="1" noChangeArrowheads="1"/>
          </p:cNvSpPr>
          <p:nvPr/>
        </p:nvSpPr>
        <p:spPr bwMode="auto">
          <a:xfrm>
            <a:off x="303493" y="12136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JQAAACUCAYAAAB1PADUAAAgAElEQVR4Xuy9d3ic53nm+/va9AJg0EGAvZMiRUqierMkS3KRbRVHsWXHiZ14EycuSew4m01xsslmc07OHm/KJrY3Xidre+XYliW5qPfeSLE3kACJ3gbT56t7Pe83A4JFZK6zfx6DFy8AgwHm+973fp/nfu6njAaw9t+7d+AHnwtgK9Aij/384+cr8G9dAQ2e1uCPD/yF9YwmYAr84IF/6y///Hk/X4F3WgEdrtfWftl5KoDrf75MP1+B/9MVUJZqzZedoPmH/IAbjvwn6+n/0z/889///88KrPo953pd46nGHedPA9Shv7C0T3/krsCrG5iVInoijqd79LYlmT92mEwug6abGHrAyVILH/7Fa0nGdFwCdMNC0wx0TUfXNDT5r+vouh5+vfDfUF/Lh/xMPpo/W/xY83H57Ps+ge/huR5OtU7h4DyzJ6eJBzpeySaeTOBHNKpuHa/qoeXi5INZejYsQdM1giA8M/JZ/sv1Nr9ubr1837yu5vMXX0PzeeFzGveEBnqAHkRAd4kkOxmzo8TSPUQsg67OVkamKxw4Pkky3k57zmWgYwzXrrL7UJ56Lcr0zBzjddje18JF7QEEPtoZ1yvXo9YgCHji+RfRntvNOlwmKOL7Bp5XJB1t4Wh5AteI09sSx04NsE9v4867riSpWdR1B90P133hnj1fVgUNDfnR4n16p/2R58hq6oFPoBvces9vnYahswD1y3ffEdTqOn6tTKAFxGMG8cAn6ZZIpSx0I0rU1JhxWrj5juuIJutEzTS63gCQFgJG/gtgmoBqXqCAbjGAzvf14o0NPB/Pc3DrLtXBKrOjs6RW9uAMz0Ddwepvw9cC5g6OkMommK5P0r5pCZqp1gxfNmURkOT7JsjOtCeLX3cxqOTaFw5A4yDIdhhyr5pH3jZ54IlXuePGdzFpeyQyLRTJkLMsOnoHmCuPMhAdIogl8VPLGdu1n/LUcV4ZmmTzRdvY1GKHG9UA/mLQNwH1wwceY/ipF7hqeTvj5RpmJM2ylhTj4ydxYwZaLMOKgR6MeA9P5IvcedulRHUDV/cg0E87SM2/3zxIp99rCL4zQbbwHLlONG798GfPD6j3v+vyIJNIQ2AQiSUxTBPL1EgFRbTaHJqvk4yYVPwsN33wFqLpMjErB7osqoGuh4veBNI7WajmTbwToE47SWqBfXzXw607TO+ZQasE+BbYc0XcfJnEkg4qnk1tsoARN6hbFbq2LhVjohZRTuCZG3UmcNTPGy/c/NmCNVUnUxebdLpFFYssj+kwVQz42Sv7yEST2PgsX76EaOdq+lo6MNNZUrkYGe8wXgAvvX6Mt+7/HmkrwBrYwNYbrmd1ooQWeHhijRoWVf724ut+4skXOfb4s1yzopWdI3N4nk6mPksu28aMXKMPGSuge2ADj5c8PnLvTViaWD1j4UCdvbahxUYdjFPe5HSrHN53A2UYgY+n6bz77t88P6DuffflgambRDK9xEwD0zCwvYCgnsdyigSuTiQRAy3KrXdcTybrY5lpMCx03VQubzGqF1up8HG1/HLtjQs8/QaUSdUWaJ2yLmqbg0C5PN92GXtjjJQWx4xZ1EsVYqkktbkCVibJ3Mkp6pZLMcjTt20FmhGa8+amyElfbJkWu8MzLdWZ358Cf/M+GvfQ2IRoLMc8UeKmxVy5yMZNl+BbEWpz0xTzJQIT0olAziozkwUsR8OI+vi6RS7XRmH0AARe41rVVS6466aFenvXEfb+7GUyzgSH87NkzQh9Xg0z244fTzKTHyGV6aBsdXDYrvC5z/wiulgnXw76qb+3+N4EJs0VF8stoFpsrZrPbT6uftZwk7fc9ZnzA+oXb78xiAQeLZ1L8XyPqudiRSO4Th23WsGKZzHjEdK6wfVXraWtzUI3E+hWBENxqKZLE3fXdIOh+zunCV0A2akToADVAIECmJwez8cXt1d3mT8wR5uZZXJ6Sj3umTqB5xFoGnE9onjT0Pwg3duWo0fEzIc8TD4WA+pcFup8oAp04Q7hAQgPhRyeAN8ILZcRmLhWFN03sTQXw4riODVltQ1dJ9B8LM8iMB0cwyNiW3h46vkmLr5yS7LpoCnOJN+6OLqBFx4Dnn5pFw8/8Dz10iTztk1HNEFKq+JrBknDo8XSmYj3kV55KePHX+Urv/0J+WM4uofpGeHfbMBHQCG3svCYrFNjAZpsS33WQp6lnrzwczmoGrfc+RvnB9RffenTajcjsTiabqAbBpGobJKQVh0fHcMyMAONvu4YmbSGYaYwjLhCti4vroyQCfL7ulguMEJnsWCZFgiw4rjnPhGnba7n4cpi1zzmDk4RLRg4ileFS+25Lk7gKPLu+wEz3hz9lyyDiPkOri7kE+GpPd1qNS3Y6dwCBQjD1ikNHqU2O4Fmg+Z6aL6J59UJfFcRX3VLAuAgIBaL4nsevmMjPFCPJlm+cg2DO9/EcHx8rYzvBpgRA6dYRhfU4iheRiQie0nH+99LbUm/3CVPv7Sfx557E7deZX5ikliqnVzHErzpIwSVMWbtAKtjBcvXb2Ts2Nv8/uc/rhx1CCK5V0FQ+H3TETSJdniKQw632Copwq7uqomm0KYFus4tH/h35wfUo//8e4Hrumrj5WRpRmhpLCOiPjuerYi5jkciHkWT6M7KoutRNM1UIJTIRyI8AwvDEFPrNXyzibHghsMv5P7eCVDNyEt99sJIx3UdRg6dZNeLOxV45ZpC0xcQaDqGXI8e0L6kgyVrlmJaluIOipQvcnfhmon1CyOd87m+U8AKsGou7uPPYrXUcIpFNNfALdVImin8ekAsGsOImnhBQDSdJpJM4psammEQNxJyHLGdOnPHDwka0Qbi+LaDI8AMAiwvoDY+gZlIYDsu3sk8ufs+Rn7JAAYB333wGV574yCToyfRdI/WdCu6XQ4PbyxJW28vPf391B2bE4d38/tf+GWMBoD8xUxCLXxj6TRNrVHDhJ9hpEMgLngKBS6xzIaiEjd/4NPnB9RjX/utIBKTMFiMjKkAJTKBaUSV5ZHNEnLqeh4RI45hidVKEYlkG4BSr4iumYoLGabICXJBYjFN9EZ4vrBJEtafHs2G+Gi6uubt+YSg0lyFQt/xcQPZBPF6ngIMvgDHx1c8RNxb6CYUKRcS2YieFgPLD1kviimf50Ndr2Zg1GtUvvcAsXaXggVRK6rWIOImMDyTeC6jLIvl6biOUMsYruthohOLx/DkXp0Af36So7vehNYo9WKBSDRFIR5TB1e46+z4UXoCiM/rdP3SLzHb14ceePzNP32Pk+PztHd0cHJoGNO08NwKZjzBwNLlTE3OEImkGB0ZIpc1+eLnP4GhkBTy0ND6hpxSNkrclrI3spBKtQitj6aiuAYNCb9oSAzq15THcTSNmz7w6+cH1BP/9b7AakngWjq6aRIRl2WYym2JJXGFH1hyQTZifBTpNmJopqUuwDACLMNXi6aZK9H0lNKuZOeVS1zgII3dawBqsXtp7utpHEcsia/ja2KSfTRPXJaAK7Q8Ckh+AzwNYAXyeRF3chvmXMkHTSfQWGQB65mcajGwm4CKlgrM/sv9JJ0KxaroYi62oTEXyeHFkmDZ6HGTqKXT3plmRX8PCQF2XUM3U2Q6OvErVdDmKR0dxKkZ5OMpdrk+nX292J5NKhHF27eP9vlZynN5ej/+Eea7e5Uh/7u//x9MjM1RdX3ceIy+rm6ODw3S3pIh09oWcq3AVevclWvh/e+9NnRxga8eaxwx9VjofcLIXNbPrjuKb9m2HaJmITgKKYE6U+rx0BPIz9/13k+eH1B//39dHuieQSYdo1J1qTgOlpUknYpQrGqIRtXXEyVwqqDXgQSa5uJQpFTKELN07Mo0V1yxBMu4EZ1uNC10Q8pSKR51ijOpsyNkV8X3Ddd1DmPhBR56IEZfIhb5/RBEYlmaGpPvuypsDhS3Da2WLKTCYsNKyWePQLkYP9AaHCwgBF/j+Y3Xb1KJBUFUc4kU69Sfe45WF6piHSIxEtEUVSuCZpi0Jg3MaLhJmhUJI2IjghVJYkSi6BET23Up1ko4xRmMqE4hX6FiV7B9l2S6HzNhYcjhCeoYXoDT0kpFqIQfoOiIp+H5Lp460ZriMprsuRFqYp7nE4tHMRsiZMhpJTCQp5hgBpiE8k6AgSn6mubg+hCNmsTj8QUvEco+8l+skkmgBxhygOWf53LRFe85P6Ae+de7gvx8jWQqhqZFmZ93yeWyxKwKdTfOXD5PseqTa4mzdiCmuEHVjpKKmwTk0c1ZLE24kkvduwb8VQ2BU8MTKyXGUrnAUHFWPGaBRjXtxukkMHRZAbqv4xkBupUmYplocvLUakmE5avT6ckplIhQFtxzcf0Ax3EaOpaNKxylZnNiZEyByPV85XL1hlcI3XVT+mjoabqOZVpYRhwrohO1NCJWaJUtAywzIBIzsBKt1B0d00yTyEYxdNmAxvW4NvV6lUKtpg5pZzLB7In/CVPHSbfciu2+QsXSybTdg0cdxwvI5/NUihX6+vuojM8ydGyIlr4WIvo4pj9NgAVGG2ZmNXY5wszkSdq6Wohoo+jBPBEjSrxlCZnWjeQL05wYnqYtY2JX9+PUi7hOgGENYKZX4sp9y1E7g3+EjrER6fkaQwcOsPvJZ8hGU+p3/vxHD58fUA/cf3NgaF1YhoddKpJKJDCsLPF4BQ0ROpOUK0WyrSZH9/hoRh9v79lDvT7Ntu0Jtm41SMTLSq9ynOvxg634hq/QrWme+MTQZTVDb6F4Agy96YjCEHzxh3JFDWLpWRHqbprZubLghmqlQrVaoVIoki/X8A2N4vwc8/kiEdMk196GZehs37aBwLcb/EHMWGi1QuKghda9IWw2YpjGSoaf5Mdi2YQLKdeu6diFQ6T0QVKxGrphM1Vo5YXXYLKa4xO/dh8tsSojR58n4g6SiFapVFI8+NQ4hWQLH7z9dpL5bzF10mdqcjkDPUMke+rQ8jFMD2zfJxYxFW+s4jLzxn52v/Aq3Zf2sXxglpg2Td32qXtdtPbewuFDNrtfeoaBjS2sXzFJ2srj+Qbz9TjJ9LUMDu9l/4ECGzd2sLxjRukDxZqN7Q0QbdtGHStU6c/BI3VxBOJFNDj27EtURse55qMfoeI5XP2eO88PqK9/7dogRkB3yiIqy2f4OGWTWNzArnjU6zaxdFxdjE+O1q40UdPHiBoUC3kswybQXJVfSyd3oBtrCRqAkl2bmp6jo7M91D8aApkigEIOxQpJeiBUGE7jNMq9BQEOJseHynzlD/8zGSNKSjeJCtdLpjB6BijoJh0dWZxqgfa2VlYsH2BmapTrrrkE36uodEEzNJbXUwu4EPGdWk6lBZ2xuGIR5UGxtKZY1uIQhjaIafikWnqItawjiKxS7k03A4b3P03a36msn60lqAad2HoPZqJNRcH22P8gqNbRnS2Yxus4mSS55Z/EdALmKwVcxyGdSePVfeWOAhVZBQRuGdNzlfuMxnNYiQzxWAxLrs3UlCstl6Zw6z52oFFzRNZwkPPs+Q6+U8SQc2TGQbeU61cUQujIqQVZuPumiCnPOfqzJ4nVHTb9wi9Scx2uvuX2C1iob3wxEJ+sfCcRcZxYWhQMH4u4WihfFHFZUkPkgZh6TPQqiewM08AQoU8iOnHaegJLHhMZwTAplcq0t8uCgtHQuTSRF3SdknCKQAhhU147taO+Lw5No+7DyMk6P7z/J3SkMsrlxJIJlqxaxcm5PC4R4lGLubkTpGIxqjWdWFTnxhsvw3VLuGKNQumqGfQ0vgmFxDNs42nfCpBE5haZUQRc14SYFSedTpFMtaKpSLjpNjwMz6denmK+XMZ2fOHK6rCoLJgEKH4RPXCwtBR1rYqhx3A8k5gFnhcwPStuDdpaOsLUiZBnTYIenWgkRjSRIhaNKM0v8Gs4tkepXsUpV6g7DoJCJ6iF0a4KVIRchqQ6zD6EXkEi73A9zhFuN86b3LpExHsfeJieVJb+W99HsVTm3R/64PkB9fEv/UHQn4gT86rYE2N0rVtNJT9GQIrDs7MsW7acQ4PTZNo7WN5lMHt4mMzyHmIJA6OUJZOwmKpX0CJSCaDTvXwZzx44ybXrlrBz1wFWZeO0tsYYM6r05rqF5uHVorT29DKQqRDX5hWcGsGs2uRmZC8nSRZqbNJn/7ExPK+GxJYTE7OMzOQ5NnqCNjfKypXLKU6NURk6wuqLV9DSs4rr33cr5VpB5clEaAwXsLmQym6FAmgDaQ0jGZLThjAYLreQWXHZEgXrRGIJstkWrGgsJMdKptCVwFqrVKmU5xscThxmw702YBoKhhKihxssHMs0TaINMVYCB0t0NJFMMDAsk0Q8RTwRU4dTPkSXq1TK1KpVFaW5cvCEPzYsevMgCqBCy3wKIaeoROOCQom+wW1PP1pqDXSft/75fpauWUPvtdcrjnrNTRewUBd/9qvBFYkifUaSvDZLTauTS7ZxfOwEa1Ztopb3mQiinNAidMar3JQIMGMJ8kWTdKrEdJCmXqyzvm+I54+1s3b9CvYdnycSb6NU1mmzCqzO1ek0B3m13MXcZIyt9gzJzdvYuNwgpZXC6CwUdBc2XU6RLGzN8ZjKG3zuS39OoJm0JFNonk3M0DAjCYKaz0Xru9m4fQvT+55mbOoYay+5gZvu/Bhzc1M4VVHcRU0/O6e3WDaQExnS/bM/wnyjYu9YVlRtummJ8KsvlOz4XkC9VlWpF9nUc0kSZ9lDJamcuueFxLSuE48nVPQl0aNgxXFd7HqdulNTrlFJJ43/ygaeWbHQ0OkWH6Qzvz73vTbzdpIF0Xn577/JpZdsxVy5Gj9wuP7eXzq/hdr2638VtNvjZNJtxE2bjKaTT8VpjydJzNlU0+0cI8YJ4VfFEa7NuUz5WTQyRLV5Bss6y+wyWW2c8vJVLMuWmavlGC5HOeqm6atMs6ElIKXNMhLvIRekyA4P0tHXzRVbeonH5lX01eQ3TSvczG3VbI/posXHP/2HGGaaTctyYE9TKpXYtGkt1eocV25dRyTRgj23lz0H9pJo28pHP/0FKvU8ji3pGvesMo4zLdbixV3Y2KaYrLIIp5LgYZ5ycY6v6U7lEJxuDd8Bow2LKRauoRU1uIzkJU1J0puhRZJUk8gCSuZoJJKbryGyRzOVdFbOchGgzgZSmIaS6LuZnTh1napARwmgpri8b36Tysnjyv3q0Tif/+lz5wfUss//p2D4n/6SdR/6BJOvPK04T9/1d2A7HvrFl+HpFpoZpzYzz22rB+iM6cQiEXXDlhUW38WsCPOVCt/eO0I0HccRfiV6kfALPaL4UsQwsXSDFfEK7dOjXNLXycX9STqiRZXolaPatFTK7SiLolGzXaYLBp/4dbFQMbKmRkfcZ92KGMv6dHIZn+myT6UEmLCiN0LBWcLVt98tWquKDCXn9k5J4ncSN5ubsNhqqOs6R7lHuBnNtM7pwcWZf2fx6wmHOVPgVVyrAd7m7y4Wa1VZT4Nfhgp4s1rhlFCrNwTfMJBdHHg0v27mNRtXvghY4TWJTiVpoSrjD3yTK268BbutT2VMlt501/kB1fOr/yGIv/gQ6bVbOPj8I0SdGv13f4byzCTuZe/GMkRyt4jUbf7btf0EhQmF3ngiqrhAJp1hdmyS9JLlfOKxo9jpVrTApmboZHQLS9R2FdF5uEaEPq3KXcnj9FJhybKLaEvU0T1XAarJa+Q2FZGVaElcXlHjs7/9t2TicbLRMlG/ypKeFOm0pUA9W7SZnqkqziGFguu3bOS2uz6s3FQodp6qgGy6hvOZ/3Nt8mJxtgmss13Y2Zv3Tq4vtAyh2Lj4750mAjeF2qalVBUJpwDUBPGCu/NlyxtyyCIgnV5cGDr209z9gkIeMknxEpJqMYpTGK//iN5r72La6KZkV7jq9jvOD6juj/1G0DF0lJrk4XydWq1A/zUfYGZ6isjWy5WeNCcvUPH4zvvX0hY42Kav0iqGFkH3PR78b1/j9t/8Te75/i6mW3pZn/S52J7ixPAxBnr66M618VpZ58UgyUrN4aPmOF3GMEuWX0RLWlc5q8WlEnIKXcn0+4bKIU7OBfyPv/tH1vZo7NozoaKbRCxBbqCNnmSCoekJdKuL2blZ4gmD9at7ue6Oe1GVup6+kNNrAqu5iWcmiM+VDjoXkM587My/sxi0Z2/eqciqGWW9E1gX8yJ1yBplwQKq5sdpecoGT1Sv6YsmfqouTF5DPKTwoibAwoMbhh3NCoSwajjAkCzFxFES+35K+42/zLzRyUxhmuve96ELVBu89IoSn+MiwWuW8pWhpG+qAjFLtxgpVviLh/fwf9+9nXZJvwQaptgQzeTEkaO4s7OsuPIqPvyDvZxs7+VSo8TV0/t58tEf0dKS5bobbmJ/vJ+f0U5/rcCN1UmqhsOVG5eyqqOCFSZoTjvwnidpBhshu5OzVd58+gFmB99keCRGIp5kdrbMquUd5JIabw2Pkq9lSKUSrBjI0dOT4NJb78GKJlXGOEzDhMe8uSmLN7oJiHMB6lwWpOn2zgRm82+eCagzLVozUXuKh51tpRaD9OzarlM87Z0AJQGmIaJsw0KfaU2b30vyWnQzpUxJPZuKEsRKubgH3iJ38g1S7/oUR+cqQui46e57zw+o1x7/QeC5DroUqsViKslZs6tUbZ8IkvDsxjMsfufHB/nybZfRQR5Ntxr6k8Hc0AidvZ24iRS/9eA+Xs10sSEo8/7qMY7ufZOTJ09y3bXXMd6+ku8H7WSDgHdNT+NEDN51UYb1bVVM60w4yca7Sq0NPJ2Z2Ro/+e43mBo5zFSpnbrjUszPsbSvi3rVpq03wXuvGCCwi+imQcmJsOrq+zCTqQVh89TpPr1h4d8SjZ0JiDMtypngVNH4QnHaubWe5u+czyo2n7P42sPHzgWosDDxXPfTfKwJnMWvLYAKk2JhpWtonwKikls89DLxif2Yl99LwQMXk6tvf9/5AfXCw98JYqYIlDEC08KImGG3hKljSbIyEQcryR88coSPX3kxy0TiD4Q4qkJy4tEYX/mP/5H/8KXf549eGucJLcMSrc4NY6/jzIywe+8uNq/bQHrbjdzvd6v69PdENQbHpvjg5gxbM/NE48roNm6mIWR7ooO4+IEAqs7jD36bl156HSPai2lYuIHB7PQojm7Rk/b57D1LiFGjXPUYK2VYf9OvE82mlZkPqyJP/V9spc51ci9ksc7kOYst1ZnW53xVFWdHWGdfzVlywBl62rk44ZmgOhegFluoxQdGliviOPQVa5SPPofmlyitfTft0Qi2b7DiQhzq9WcfDEwtQmAEmJIx1yUBDKYBD/7gW9x43U209qzmr54a4spNa9icnFcZcGmjEq0onUgxeHyQbDzJ18c0Hp63aMXlksNPM3vobeaLeVXNeMunfpv/7nWQMA36jp/gpo0tXJxz6UoHZBKRBYcXygZyRqRkQKoNXGbyDv/6z99j9869lFVZa0CuI0e5WiBhaqzrbaGntUSLJPptjXHb5Opf+B1SLa1I9ZbS+N6JnCtxs3FMF1LXoem/0IY3n/P/FVBnwmcxkM/kZYvd6bm+PvsaTv31BYCpVFejerNRruJKAl/4UmMJZPmjs5PkZqeYLohY5BNrW0ZfJM5v/+NP+YenHryAy3vmx4GEqVJp2awPl3SKVOmVSgXS6TRGJMI33pqmvbOPWzukglM6ZCz1fCmLkCTinmcf5fmWrXxzwqRGjc9G8phTBzi0/yhT0+O0b7yUN9ffiKcnuLktzVbnAKu7amT0NC2tkk44Y3mVyisE0mO+6PD3f/ct8kNH8HSN2XyZZDLFxtVdYFcIXIdsq8Ha/nYK03lOzsAtn/gs6Y5uMeSnuYKmGBgSYiljCV8HXTJb78xlzsevTm3w2e7tfBbq/wRQ/2ZQNfKWzcpyKb5TAY+SOXR8KaYMjDASx1XlM321OerFInNdfbQaBp12gf2Hj0H7ei676wPnB9RD/+sbQS6Xo1qpkYgnVDWkVPFJOJ5KJ1U9uQDox4NVprwEH10l5cBSiivWTEo5LHa//gbpmMGB5Gr+ZixKnTLX6VW0wgSmZlGolZitBxzrW6ciyauCKvrYYW6/aoD+SI2OttTZgAoLBFQ9VL7g8fX/9m3WZQNa0tDS2o4RCVT7khQAVqs29WqZWMKiUnMZna5z0c3voWNJb9hVsijakdOq6tJ9SQKFdT61UlFVJqSybaqGXpd0hFrgd+Y/7+Qq3yk/dj7wLLYuF7I0i93ZuTjT6ZatQbAXSQhKQJb7E72p8c/TpBhP1XPSHTVpqxUYLpRxO7oZMHWmj+5Fa+8jrUHXTXefH1CvPv1wIKdIgKHyVaoiU0p3PZWNFplfcr47iyYPHa3w76/qw/I9DEMqAMOukKHBx1i79naeHC7xW4d0HN2mRTOwVV26JylnVVte0DVSnsetEbin6xDluktnOkdvhxTtnb7kYQ5KVYdTKME3vn4/R99+kVQEPvmBu6lUx1VxmBvoTE3O0d3ew5Mvv8REscx8KeALf/qndPX1NgTNUzk8VacuXclyRlWKBL7xX/6KtlSEX/zUb2JLklvcrUQ8DTX8zE1cbHXOTYIVK1nghKe+a5Des7PS4XMX5RrfKVg4U0pYWLWFMt/Fr9HUnE7RCNlTKW4MK9F8DAUwXdWaxYI6a7U6pblZ8oks/Zkk9eIcwzNFevsHmDq0n3Wf+J3zA+qlJ34UKJk/0IhEwvzUm6+8oMpAcj1LFb+QFz1WN/nio4f5xh2bifsOutRVR2Lo3hy1+lMkMh/kzbE6dz45xrZcgkgkihXRSJlR4hEdK2KSjUQ5MVegxStzkzlKZ6FE+5oelvQmz0qkqWYClUT1mC+5/PinL3Bg30GiUY3eeAorYhFPxanVbSwropoFvEbHbEuqhXUXb6GzqyMUNlUCNzT6YQpDEsanSPoPv/a3TJ7Yx6e/9BX0VIdS/1Xc02yIOEMIPJd1WljvgugAACAASURBVAyIEExhIeECL1r0SxeKLN8RNGdY2tOuo9ElvGDhwgbH0z5EvzRxWJJJMTNfpCR1FMqIGUR8h5Vpi4zhMnx0kPalqygcO6QsfG7paiaGhilWS2z82AUA9dD3/ymISN14MqaiISkpLc7PkkzF6eoeYPzkYTq6OpnVcvzyD/bzj3dcRFavEU8mMTUT3x7FtXcTy17HsXmNDz94jG+8Zy0tQUFtYjwWUWRf8lPVWok9BXhxWOOGloByrcKG7hor+6QEVTSCZl1zo4C+0URWKNmUqhqxaJK6U6deq6lI0zQ0lQaKRiOq20WVaShVvlEea4SbusA3mmW/KqkqHMJTSddHvvNPHHnrKW750MdZd8VNRKTQSCzVIkA1d6apZzWL8Bqsq/EaIQ9rdtioBxtluafVyiyyRBcC55nWMbyXMC0Vft0sHJSDH66fOHnl2sIWo0apYFh3ZlWLLKnkyba2cci3qJlRVf2ac4sskXkIiThaxAIzSrFQxHJtJo4epeRBtq2FgQ/+2vkt1M++9edBS89mAlNTDZ6qSUGPoJu+6kE78NYTLFuxATfbz70/HeSLm7tZ3+KhaRINSvuQja7X0PQMecfg3oeO8NAnrmZptK7qpRTZFVUdnWf3vsm4l+Xxoya/0D2OGYuSTcDGgXSjzELabMI2p0YRi9r0UtmjXNNo7+oNT7zknppLeg7tJWx+ETA1qkKbqReV12s0OYhi7Ao46zz1wLeZGXwbI9nOXf/ud1U5iW6GOcgQE6f8sWyWMmCLqrjEiYRXtED8Fjb8lMU4BZ3FVqspTL4TeT+XG2w+N7RkYeemSldLKbQud20pEMVdj5o6VOLkJAUGppQaHTvI1o3rOOpqzGpREp5DfG6Udt0lnk5jxWPosQREEkydGCYuHds1l5eff4H3/unfnR9Qz/3LnwVm32bVoCmWRI9K1wtMT8/Q270ELXBV+WvV0fm1p04yPl8jqvnETZNxfDqtFDXDVK1FQur221EevWUlq9JVpbqLhG8K8DTIz88x6Vr82ZNHuKcrwPRN+to9LlqWVuQ47OVaVGynFsulVPOZnqvR17+8scHnz5nJIi8Q8QaolPakev0aE1mkJr1eVx0fzz74XSjPcHJ8hvs+/2VMK4UVE14ZOwtQzfopdZUNMxUCKgRvI5I4i9Av9j6LAXU+93emxnTq92SdGo2bEmQ0Yv7pXbtYsWoJlXgbtXKRiSeeYM27rqWSaMPRVa+CknDmD+7kuu1byAcmZd+gI64RlPNMnDxJMmGSiMRJpjJgRlRL2JF9ezk8OsXqK9/F+htuu0Bf3kPfCRLxOPOlItl4hlpQQ/MD4vEUyWScsYmj5Mt11q/Zzh89M8SLkS4KrkfWtzHmx0l5UMj1UYqnSeoa447Pt7d1cWm2psAkJ0YqOaWGCN9juqbxsR++yQc7HNakxSUaXLa6XfEatS6LrIFEmwLoiu2r3rTlK9c16tPPdhRnRjfNJsewlaGRcpHgTskEvupEcep1FfG98PD9FMaPs2ztFnqXr6B9YL3if1ZECttOjSNq6lKhLTpF9M+6GlUgd3qUcWbmP8RjWAAnIF98301961wCpbqGhm4mOqAnoX+jKLA2Mkzh0BssufZ26r7HgX/9Fzb1DhC/+DKqqSy2NF8IpRk8yKXLeomnsirPiTQwuA7Vuk29PE8yFiOimYyNjDBdrOCnW8ms2kTFTLB9x+UXUMqfeCgQPUnarsRFCS/xxapETErlKV59/TuqwO3dN32Eb+4u8mjQTVvhGCuOPEeLLQVlJaasLvJrr+JgbiXlaIK/X5Xl2nZpXJCscshrRO+hXsePZvjY99/kExthHSco+u1csnE5gbSVh41gTdajSLmGR9UOGByeZNWaTY0G0kVPWcQ8T3MPKmt+ukIuGQsV5Xmuqqp0XVsB6pWf/IDxY7u57Z5f48lHHuS9H/01xcnkvxyEZjlJczObZb1Nbta84gUgNL226u5pcp2zJ72o/q/QBi6SVMNHzh09ns6ylQWTzuTAZD7Rx9yxI7Ts+SlLdlxJXdOovfIyhdHjxFasoe3yG1TQIntdHhmm0y0y0N1DrC2LZuo4lQrYdXy7Sr1SY3JqjoODg3RetJ1I/6owKkZj22VXnB9Qzz/6QzEhqk0plAyk7NYmkcjgVeb58YN/Q90tcs01H+XHpW6eGPdZuftf6XRniZpR1ZZUKNXQsi0cvvhOXost5T+vSfPebpfAccNOVcuiNZ1By5cZfeso//7wDDctbSVmlGmLely9tR8CaTpc3FV8qvPFcQIOHhlm9aaLFX9RYW6DyzQL8s7SZ0KtfWFzmu5DVH7bsZG+P9fx0Byf5x7+LuOHdvLRz/wx//ErX+Y3v/QHxLPtWDGLmLThW6JZSbdO2FyhNrxppRY3NzSGnTW63dXzzgSUco3KykjEKbcclhBLE4FjyGtI+1iAp4VDNaTRNXzJZj2pRKkuWiDD4WSomM6+OR171Q4qBw5x9dwT9C/r5+WnHmVueEJJO5k1qxm46nYc4VDCZt06lSN7GOhsp6U1RSKdkNpinEIRu1Zn7OQYQ4NDJLZcRHLZVhyRF9QBNdh+6Y7zA+rxh74bRGMx1buWlAl2vozrMYgnkgROnX/+7/8vul9my0XXM9R/GQ+9NciG408S2FX6ejpobWtjdiZPuVyhuPRyvtV1Kb89kOHjy8IJKaYauAFjE5P48xWWtXbym08fZW0yRksU2jMVbtvejaHJIIlzuTIfz9fYf/A4azdulxo61YVythJ6ZtdMo6x4UQ4vrH70KBfmqU9P4foOgVNjfOQY7twEbf3rGDtxXM0oqPummjxXKlbZdPEW1mzZ0WiWafCzRoJIHmxu9UJydVG15KmROGHZyClAhdFa2BEepj4kqFQgwsXGpK4nSOkVVI/7wkd47/J32gyDVhMe3zlMW24JtfGDbFsSo6OrnaF9h3nmiScp1Mpc8qF7iS7ZoKy9aI2m7nPkhafpzybobs+Sy6TRPI96qcrU5CSDQ8PkIzHW3/JBPCkakAIXmTqj6Wy75LILkPLHHlSpFznzknKR4yAzosLRPAaW8D/FbQyeHqvwtcde4+LxF0mlMrS0JFXHaqlUoVYqk8/28diK93Frdwu/uz6mRhFKy5T89Uq9zvD+o2y+8lJ+519foSvZTr1cYnlrmXsubsO0TrmE06OYEFD7Dhxn7abtjY7WBvdtzqY5h4sQK3DmnCixTuLyynOT7H70IR597W0c4Q12gFN3qIgLkk4VyVXLEA7DJGaYfOCOm3nP+96vqk+lxOM0l9SwUM16eFXaovoDmu3czVMiB2sRoMJgteHwpOTWI16t4leLHIss5dXhed4++DZfeO8OUubp9fAiTli1Ip1BlbgeMDs2y86nn1bdQFuuuIS5mRn27t1N0Uiw4aobifcuVS4rIpKCSCu6z8k9u5g7vJtlna1k43HSkahai7HxcUZKZTa97268RC+G7GLDI4i32bb90vMD6tlHfxSIFRFQqUWRlh3DVJ+FUwmwJM1ianC4DF958gD9bz1ILipygTxfozBfYqC3j4nEEn6w9jZuzSb488talRmXlnTRR6Sjd/rYKLmlvfw/z+7HMlvppkYPY+zY0E4kLuT31Dk8lXgVQMGhg8dZvWYzrmVhiIto1O80XV0z/FaMpJHYlZ+FiRcUZ2rm8dxKgf3PPcJX73+SihuCSNLQGCYyfE0ETQUMaSnTdW64agsf/ehHIZY67RrPp2ar61jkDs+cqCc/D0ceNSbiFWYwpifYOTiHRN1PPf4IGzf1cv11V+E2pvKFQA797fHnH6YyMUZhboLi9DzZti7SiQxjQ0dwIxbXfehe0qsuoq7AIKGJNMJJ820YTVu6x66ffY+M9BhaFhECysUCjhuQ27SF2OpLVVudzBTxdTEK4ZpsvXj7+QH1zM9+GAgyZXGiiTgyYEJOsqjPUt4rLc3jkyfZsH4rVTfOR58Zomf2OBsmXqUrLSNofGbzc7R2drF76XW8nFjLhqDEP9zQR9SV5tCQRwjxk+FhLj4/2DvLS/MJbmyZo9M5yuZl/bRk4w3JYBGqlIsIZxIc23+Unkw3sf4BNWxLVlV61pQ1OKNuumnhBEDSYFmzBfySRnLVvTm1MhP7Xuavv/EjytLYJYM4kJFGcnolnSTwkiGlkjjVuWTTCj79qV/BzLReEFBNrrZQrbCQgjlFqFWk2SBictikufbtH36PtBHlRKSP1OibSMJq47vfTbyntyGnhAGFwG9ycC9DL/2Ugwf3YVddXENTdKBv2RpyfX209qzAS2bVPYQDM0KXpQru1NBZyc/qHHv5EYzKHHENSjPT1KsVsrk2cpt2oC/d3Mj3iYNVNRtqfbZsvfj8gHrqJz8IXNsjomYaWWhRmfEkx98haqUoO2WOjRxi85qLcPUUH3nqOJORVq70Rukb34/mVtGjCSa6NvNqrIeaHyVdmuE7N60m4eRVMZyUncrNRc0I0YTFi0N1npvQSE/tYcsShzVdOfo6WpRE4MvMqUZnplg4Ka8IHIfx13cSa1mNvmIViVjY6m5r4XifUJ1uRHTNTrogYPf+ffzge9/n4KEjJNIZrrv6Gq6/ehtR3aE4eoK/+dYPGKtKQ4WcYCVZKmumBE0BqeQrfY2Bnlb+4HP/jlhHj0qUL9aHFrO+06WLU9fUtJrN54bRWZgKko7kRK3MyWceY2DpSl5941WlAa6/+np6tl2GrelYvsyJCBVx3XU48vKjjB14i2NHD6PHUtz1G79PqnsA328KrGHbl+oBlAx+szVbzZoIOYznB4zvexlnYhDpHBdrmUwkMMVDDayj3LJMTf2VngDpF1TxpKZz2RVXnh9Q/+sb/xDkutrwdJEMUNUBplGlbhdIRLoxrAiuAXEZVqFZfO75UV4w2pCZA7nAJab7lBybshOO9BHgJMt1vnrtAH1WHam1Ei4lepTtiVtzOTgT8NZJm2tbTwI1lmRirFnaSSAkWSa3SBmFaiEXvdenPDXNkSdfJlh/K1WnwKU7VhD44QCssFD/FJgkyekFLjt3vs3vf/mPyXV0MD83q4ilZmks79K5+7076G5by3cfepK94xVFSBXfW9TRErpQH0OTCNXiT774GbJ9yxYaLhes4qL44FxAO5eW1ASWSj77LsaRPZQmpzkxMsxbe3dzzfvvZvmlV+AEllL2pfVZzcWSTuL5aYZff5KpwQOMT82ydscNrL3pgw0uFrZ6Lfz9xv2I2RVKMzY+piLvbK6FvfsPsTxrUhrcSS6VpjUjQ+TEitdxW5dwkhYVoRu6T6FYJZtKq9kRN956AWHzi3/9XwPTjKrOE9X9ioepR1UJbjiHSQ6qQaCb2LEozxbjzBIjEdOI+hoy4CdpejhajKSlIZRExtR0lF2IRkimElTnikQMg4RdpJzK4EYNNmajrM+/SmSiRNuqbjZvWKrmP0loKj4/hEp4ikcOHOGR7zxM1+e+iXXwCW67ajU1GUK2kDdrKOBqtlfAgV27+dM/+0uKxRLXbd9MfzbJkaGTHBidplgpcuNVm7n1umt55qVXeenIDJ7wKzVdLdyKpoAp9y9t9jEd/vALv0rv6g1Y0egpUn7m5JJmju4crfXNv3sawCQDcfIYpbdf5uDQcY6PjPO+j3+SzlUbcDQZjyhFhjLNKAzbxfUUj+9l6uBbTAweZq5Q5oo7P0567daFbpdwFE+oa52eztGo2zU1PU/cXjyZZd/zj9HmztHX3k48ElUWzanXOFkzaN98NYVyOazMNSJ4tsOx48f52CcvMB/q6s/8bXBotExPNCAZt5jCJJuJ4RcLBFWP1kwU29UITJONy1so2x5T0Shbek0yw0MsXbecqug5boS0YVDTIGo4jE14zLdkOT46S3s8hZ4v0puBdHaKvAeH59JsLYwR6+gilprn8i2rQx4T9mosjNwRiaA4Psmj336A6LUfJ1oe5V03XYLj+xRmZsnnCwwsW67ALws4OzvHH//Rn1LJz/Kx229iTVsLE6NjzJfmOTE1w+4To9TMOPfd/R4OHNjLT3cOhaN/PBnDHI54luqLcNaDjAuSmQUBn/vUnWzcfhWRhJTaKGdy1myEZtQWVko0lY3GlFQ1bkCEp9CaqtkP5QJju15m8vgRDg6f4PLb7qR/yyWq7Fm9ukgpyqWHxXB6vUjh4JuMDx5keuQk5Xqd23/ti9ipXGPa8inFvQkqkUnkXiQoGR0fw7NtkumMOrj10cN0ePO0pbKYSkPzces1pvU0XutypUcmM0mqMp+qXlf3++73XaCmnEv+PEBOnSRyPbvRDy7lLKHJx4pjWg7XbWhhXbJGKWXxWt0kXRvjF9a10xLLsnXDSrxqCRsX3dYlBUTN8Nk/vo/RYgc/OVRiZWuWXMRjU+IEhWiO4UKa9YauhlkkOcx1O9YrAq6qdZROIW1Uopz4FGbz/OTrX1fDZM1EP7ff/X6VItqz5yBf+auvsm7TenQzhhWJ8tqbu4iaFh/atp4PX7GFA4eP8vKR4+TSWXLJKHuGR3h0/xB/9gdfYujwTr7xs1fVxL2wsE7DlIG1mqbIuwyGlbIb3/b4yPuu5Ybb7yCWyTSqEN6pcV2FC2rpBJDK1oqlD4fAhCGaGTA3PUbH7DgnDu/jyNHjJLuWcsU9H5cVDEFnSwDhqzKhmAzVMMAZO4Z9bB8jw4fJT0yrxO/tv/4fKGuxsIarEdEq+6QGkYU9fM37mZiZVkGGFU+oda6NHKDDL5COxJVLVZ3Jrk0h1YXbOkC1KlUlCeardVozGerVGtfffMv5ORTb/1wp5RIyhzFiozRClGupijPi3HyRzqWtB/lx5HImMm0q6pBqF8sNWJUy+fL2bpzCFLPTM5Snp1m5aROjtsZfHpijrqeoGhYOGu0+uLpDAZ3ldp3b4xUSdRvPPc6tV6xTUZuEr/XZaZy5PH61Rs2tMSWnMz+GXaywaslSTOFuUZOZSo19h0c5Oj7J8WqU41NznDgxRNY0+fz730WH7lOpOxQcm0q1zlQpzxsHT/DG5Bz/5c/+lLkTu/jrf/4x0ZZO1XAhAycESPJflcPIsDMHNbj2+ovWct+nfoVEW07xqMWuRWX8G9FBGCDoMrxGtSJJrk0sr5qWHEiVq07VLzA79jPMQw5DgyfZO3SC+373T4hlutUopLdef5Ov/8PXyM/MqFFKV+64hrt+8S70kYOqLXxqYoTC5BRapoWrP/lFairJEA4AaX5I+7oMCZGzKQkeu24zl59V+VUjKnnVAG/iCJ2USSq5WFJuLr7rMJvqo5zuoWq7KlirO76K+B27xm3vucAEO7b8SYDMxFSAaoBcCu48GYGoiYDDl+/UObznGV5ddTcjXcvQnYBsPEZJ0xkwfT6fGuWF732DgwcPEvh1vvClP8Hq28hn35zEjyQoByamFmDLAFhNJyqdKprDffEJkgVJg8xw6zUbZTQs47vepFerMzM2TklmUrk6J2IBrXGbjNlCfb6qJrCoDRJmYUpzqs+/vPg2O0eLlOYKdCRM7rv2EqpTM9R0WNu/lJlinrLj8p3nd1KMpfiLL32B2tRRvvqtf6VqptUIa3F3zfp6OdW+L9OpLAX0/myM3/v93yXZ2acGZjSTxvK8hXeRaAhF4hDFssqInnq9zo9++ENGJyZVtNqey3DPtdsZnPgJB4Zq1I6W2bTjBto2bFXZip/86EccOXJUbUQxP0+lWlYbum7NUv74vrsoTp1kdmqGfH4WO54lddE1C1xSksxqtrvnqioKr15T95RpyZLJpFUXuGFGVJmSJUCfGqJDs4mIsK1EYh/XtsmnOqlku6nZkuCXOXcQjcVxai7v+9AFWtHZ9EcBphSnhTMdw6Hj8nUtRJfv8As3WNiFI+yMriS7fhOeq1FJtlOpVViXhMsmX+D1H36N4fFZNVTolz75STbseC9/v28aJ5amPxJwvF6hFukmY+j0GxqZwhSrMhVK1QKx6gw3Xr1JVUq++eAPuawjy2Q+z7Ov75ZyKnIDPcQycWam88zny/iOmHJxDhaRWNj2NezHeOS1g+RLBZKmzx3bNtCbblGyw8jIEKbMBk+18fXn3mDV2jXce8ctZPU6Dz/5HEMFedsJsR6nzriK2JQfCEODnKlzxy1XhFNz1dp74fxLGYomSe+GRZCSaXE1Yh1kTLQ6QDGLkakSrmHw8TuupT+h8/yBAzx18iBuDfzZCJbjMlEqMl+W4bgGmUxGNYnI363Wanzoluu45/KtFGYnFKCKhSkOjZd47miB5b0JOpd0KKkjHNQGddcmXyhh247ifdIf0NaSo3dJP8uXDqjnJOanaBPhWjWohOKuOKj5ZIz5mAyElSg3gtScezJry4EP3X2Bd1Jg21/LEMtQPFNDGCQ5paZ9hiQgkWBtn86O3Bj27BDvv6aXcTvHDMs4XjXpb4Ph577PwVceYGxiTmaB0rOkj1/91K9QqLeStiza2yK8XjM5XIvTF0myRCvS09HK47ueYP3SdWhzJ3jXjrVEIwa7HnmY5ZaMxqnw2uFxaStlWXeO9myC+UKFp597BVvNbpVQOlSAo60djNsRnn35TVVaJlZjx9J27r7hGo4fPsps1aHg1Xh893FmXY+L1w6wZmU3G3q7GZ2a5vmD4yp3pwa+NjiHEHOJ8NQkOd/Fsuu8/9p1WBEHXTQ7TUYEheG8ZPClHFq0nzDBbjA3XifdESGYrVCLLuGEuZmNfTpXd5WYHRvhyOARjk0W0aI9TNfbmKuMsPuNZ1QNUiQaVZZNbHBbW4aorvG7n/oYyzMRivPzau5peX6c5446/OANnV+4eRnXX79MXY8ASgTcfH6eYrGieOaR4ZNq5KL0BnR15Ljlhms4NjHCnRdvJmdIVK5hiWykLKvLRNxgUm9TIq9oRqoMe2pIweRTv/qfLsChdvxdQKpThleGPEDeLkJT2yJ/TQEq6k+R0wpsb53gmm1C0lerd0Eq1CwiKZO3XnyEkV0/5sjxITxP3qYiYN36zWy98kYC0yZSB6u1nbwVw6n7dCVkAptLiwyoNRwCz+WyrWuIxw1OvP4KxviQakAYHB3htt/6DV54+BnM/DQV3+O7P3meshvQlkmSjEluLU6krYvxqTnyJ46Qr1WZL3p0pi3iUo4TiXN8Jk++YlNtDM6/4+ZrWLuqk4yh4bkB//Loy/hqcrEM9pdVDHmklLeoAy9k3XV579UrceM1EkkpRgywXYhETcxAUlVQKYl+Z6p3T/DLNolOjVV2hkJsJbvMVXy4q4g2t5fhsXHGpmYp1wNOxLcx1XUxtZ0PMT/4DFdfvIlUJE6hUiYWj5NJJ8hlsly6Ya1qvK0UCszNz6pGgpdPeDw+1MG9ty3j+qv61KgZESFlxoNEdYVSmRdfeoN9h46RzLRSqVWJBBqr1/Ww4+51rC8dY6Sg4S3dShAYeOUSdj3g7YODPP7Aq0ha2Lc19T42LSkT3THZPzx7AUDdeH9AuQoJmS3eqEFu9KnJurZ2Wuzo9ljTnePE/se4ZKlJT98qkhHJ40XxTYehw7t58iff5eCxUYoVcR0SFlu0ZNIsX9pPW3uaaCSqxvnJOMFMS5sakC+nWYXlmgy4WKZ6/aqjIwRH3qYn18pgfpL4tmsYfXUPqWAGX4/x0z0jVIIoCVMshMyNlPeryzJ5YghndgxLIhXPZ65W5sScS74upxY1YN6TiZ2GxifvvYOB3naJc2jxdfIFye0b/OjFnRyv1DBkXLWE6oYECVb4fnu1GrdesYZE1qXdiDAypTNpJ2hts1ixxMHTq9hVKJY0OhKtZCsue92AS3NxaomljFVTXNU+yfT4KCenxpmenMdJraPeeynfmU6yZvTH3NxbYtvKpeTacuG7LJiWqsUXLiaNteKCS3PzzM/MMJufwo0O8NqeGpe9ewubL8mpNwfIzxcVcGQN5otFnn72JY4cPaGaRhwCkkacDeuX0bq5zPW5WR7aM41503tUeXBCMzn61D66IlFaEmFvpl3z+ed/fIz1Szv43D2bue2zF5gCzPX3B6rQq/lGcwuTE1yIRXnvthS3r9RZ3t9KR08PCa0c5rgkyei7jBwb5LknH+Dt157k7UNjzBSF23sqdI9GwgZK8Z66JBh9k5a2Vq64+nLyswXVT6dAbEXVjG6pZReUXNUWYcfydoaKdV4uRelw5kn7MgPB4u2SzmxVatmlHlysm8/effvxaiW621rJpZPsO3KIaCrDyNhcOB9KKhXlPVgcl0jE4tO/cieduRaMoEZHfp765BR7Dh1nd81g0NeJBhLFBTgy7F/e8FDu1Qm4Zms/G9eaXFRzOGhuo5buozh8jPn6FH0DhooiO7uSrPJMvnX/BLOxDj71rm7KRoznj9X58EUeicBmZrrA6PwMbyO1Ru18O99O74mH+NJWh/62VsWfhKqlojEi8kZCsn4JadDwKU5NM5WfpDBf4JDTydHZNj568wD9GzqplyvkRT/0NcXhxO397MlnFXizyRj5YlWlvq7fcRlLu5MMxKA8X2VoflyNtGzPdtKdyDHiljlBPZyN7gYE5Sim65Cwpvj0H/zwAhZq29dl6DYoATjUf5S3U6bfZUd2nD/75ctoyYZjBdXDIunbLoXiLPm5OWqVef7mb7/K2EwFxG1YBpZwAZkWbIh70NVA09XL+9m4cgkdLfJOoRJOa1TqNfJFFyseoVhzOX7iBEsslytW96g29//56iGyhkd3UlN1zgfKOiUvw4plyzg+fJwDR44wPTLIh67bxpqeNpJRixf2D/HEK3uwNEmx6syVHU6Uq0rXymRSXHfVVrZuWYmWn2OJrjExOcfTg+MMFTzKWjiEVbppfXlTn8DAEdfvwbruNJ+8YSP+7HGORlcy2XUt2bG95IIqb8/N07WshUjrLNpYjt27dIbmS3zmhiSzJPjynnbu21zhkz3hcJB64OAESXYOVfi9YytYVn6d+3qmqJaK5LKtJKNxStUKM/MlVizvClzZdQAAIABJREFUZ93qZVRLFfKTkxTmZinbVZ7zN/LMXCd/eWOSaDzP1Ngoo2OjpDIt5HKdahTScy+8otyY8MF61cHIJjhx5ARfvO8D9GViqsxGdkI1p0iVKjZf/e4jfPeZN5SKJOVL2YTE3xqjErwQnB9Q2g3/NbCsLjKROlVJqfT3s6IjwoHj48TGDnDd0hJ/+InraG2PK9ckIbsr4X+gkS9UVOeKdOtOzEwpEynlH/J2HVI7pMu0/kKB/OQYhamTGJ6j6IkhxVpBQLFSpe4FjJYqjIxMMjYzh12t49p1jHqFmGFQCDSWdeToS5RZ3b+MaS1NLd7L0iX9jE9Nc/8D32d9R4w7dqyjNRklkUhweGSSHzz9Brpn8+7VG3nwrYPsq8gw/BrtuSzt6TitcZ/tSwfIRE2efP0AeysiskpLqjiGRtpCOmrlnackt6hbZHSb37jjUjas1ynZDvvmr1S1VaYZMOX10RfMYJk2T706TbGQJe/l+eKtGYaL8MXhDWRa4L+sHOSinNTsJ7G1GP/wqs4/TvfTW9nJ+yNvMnxiVOXQMomUiiLLtRrvvno721b2Uc0XmZmbZr5cwrPrPO6t5fmZNJdMPcCalR30d3WRn89TKFeUmxSxXjhkuepzeHCYjs4cyZYc9TmfX33fDuKmgyX17EJR1JsXiBhq8/ATL/D2/lF0y8BwAqy4iWtaHK8XeHbX8PkBteaqm4O4H2FVfzvJVdfyXHkt/cFJVrTHWZ3NE7GnFUKlA9iRd1Gq29ScOlW7TrVcV4KhhLXFUomKW8WrSAhW49rtW9i+cgX1ap6IJPgMjWgqxezsNNUg4LFXDvDCmztpa8lQkoEaukmuo1OVoJZLZVVnVZeit3KZFR1pVrcbrGzLsWTZMl4dqZDMLsFxyvzkiSe4fnUffZ2iYFskEh71qsbgyUksu0ZHtcbBSAulRPJ/E/beUXLd5f3/a+q908v2vqveLMmSXLDlhg0GDBhMMYQQCCHNCQHyTSBfQkkIIfn+SAATSkjoHdsYHIMLtnHD3ZJl9bIrrbbvzk4vd+bO3Lm/8zwjJ/lL1jk6PkeWdu7c+7mfz/O8n3dRdIS2zeFDL3L5lnG2jvYTTnTx1JFJnpjK4RexqFzrOdxZZpLBDlOq06LUynzod6+lu7vKkFnExzU8kl3Ek1hLl1Ml2T5KlTHuvT/DSj5Cya7yjzd3MVVw+fD8WogOcq15hL8dOUM82c/zcy5/+2wv2dQYcWuSDw08Q9SpU2q0SaZ7mTx+UvNgdm0apycc1FGTjJDy9RJW0ccBO0Rb8vmqM6xfO0bTbpDPFXQu2XEXDrKcWaVQsnB9JsOjQ4SCJkM93bxiTW/H+1xAY62dherSwc8eOzqlflDNVl2N+AWirFoNai789JfPnH9Bbdt5netFuoI62XoAe/DNdHlWSZSfomktqxRKClahMeh8SCVzHVRWdiSJo1CkRkYlymP1qQh0TW+ckZiLXWvQcDucJFFYCD1ltdLg1EpF3/Kgz8VpNBnu6yXodVnO5ciVLAIBiVrzU61ZGI7Fxv4EF44PsGakm4Ynwv3HMlqfUVzl2m1rSURN/btiGp/u7+LA0YPMnV0lJRymnn6apsSxQWZ5UZ313rL3YtLpCAXLpmi3+NGvXyAYSatB6kvhX2rA9ZJ8xgNWscg7rrqM4Z4uto8XcZoJrIaJ39sga7VIp3upEebbt82SqQRoB1t86qY4k3mHz8yOkE+uxfDXeX/3cd4QXuYbz3r4+WwXbihNX2+CD607w1BjmlKjxN5LrtCojn1HjrBx7QjpRJhaqU5JTCzyRaZyK+TbfpqS2Wc7hGIG5UqJcDiiauqgYVIpV5T3VCrVKJVrhCMRRibWkA54ecOerbhO81xESUdJ05Hge/niz+5i3+y0YlPSbXenTZbPNCiv1jhpvcyR1zd+hRs1FgkHfCSjCZI9FxCJeGmUFgm2W3h8jv5QoS7IZE3OYjH1kuGicGo6NnuSaGTppDoe8PHGK/dSLZa48xf3MbZmhO8/+ARNxbk6YHwiHSKW7KaclzetyMaNmzD8XrpiIYyAj0KxpMdh2bJ1dFIsFpDhzVVbR9k01kVfup9Hz9ocnZlmd3+CXTJ1tmtUtcb3M9gfI1uucmByhVhfD1YbVssVKtWKagRFcm8Ihc0MEAwYDA8O8M07HoBwUov4Do+oI1+XX/JQRHZlVypcd8mFJNddyAW9K4SdPDGrhSnELTOKVQ7y8FGDx480iaaiWE6VT96Y5tBSg79dWE87NQHtGtFmhk+OneJ7j5Y4nI+BmcCIxPjI9hLp7GM0pKppiY+9l2g8SlcywthIH+2WQBlis53n8anjWLU2A0ODOC0bQ+axgpcFA1hWg2KlQi5fJBAwMU1TAc6m1FCxCO9+9XV0uw2lAssLo9ibgtptZSQcyUxT9FYwDOHHRTRtrLFSxyiF+aP/vPv8O9T1193gJsMNBbAgqJm5/mCcdsvqjKe8HhIxL4bMiwVG9MrwV7KGxaBduEeyVTrUrCJOPcsHXvNa1nbFaNQaeFomv3r2WX4zeZx20KeS8bYnqIoa22mx74VDzC+sMNrfQyIaYaQrzXhPjKThJVdtUG17mFvJcXxmnoXVPLtG+9m1po/R3iQ/KSTZ1+pnbOkgN415Sfl99A2M0aiXqWbnqHvbTJXEeihEzQGrbmtGTMNxqNcbxKNJjbpQH3BPC6sO04sZLElAEGGFsA5kxqlO/LKgmppDt3XdqGJPO3dsINSXoTceJyppXr5jvPhMlO8+0qOfGQrVtXn5xI297J+t8/HVrTDYBwUxqPUy1F6kfPwE5ZLEwvnwhlLsTWS5KnGAk8cm2bRxq9YzcwurbNg0wq4L1ndYB16XI9MLvHDmDAMDA+ohars2QY+H3t5uYuEQs/MLROJJVrIFFpeWiUQimIZBMhKjWCnw7uuuJdC0OlTn/2UT2bLrlKslztYK5C2LlVyV1bKPYydPcujUgi7yksP5F9RrL97qOj6JkfDR0um+7ERSjAp1QlicjiK1Xok0awmFQQaOigNoYd7Rz7dwW3Uu2rKZ63ftIj9yFcdWHTJP3MmaWJlfPf04qd4eysWSZscIIq2Mwaw4zrkM9fcy0ZfgwolB1g90Ewp0BrVFq83JuXn2n5rlyFyG0d4utg2miKRjfK28iXL3FpWMj595gPf0lrloYgR8Dg8/e4S5apWGL4DPMIlFIzTrDXVRE5RZbmMsHqEv1eG9V6wK4Via5WKNU3Mr5Es1HX90Ugr+J91SOEEb+yO84ZIhLO8mWl1QrGUwV20G001WK73c/pjsCCKL8tD21fj4jSmenCzwbd9FzLUTIERE+VVv4Dt5AKyGIuMtT4iwt8VV6TNcMVCjkS/htLz4ozEGh1OM9CVouTC7usyJhWVafoN4xCRbKKufeKVSxgwGqNct4rGkuifrvdbARoeJMVGBt+kKG+xdvx6P7E4vJX9qmpdDrVahWKuQMVM0nACZfJ65skN+NYcnmycVjfC1X/36/Avqim0pt1apKt4gC0q8veWHtzpZhx2k+JzpqdSrL5EkQmEP3pYHq+Eqp1m6ha989A8leQXnirfzXw88zysjeU4feYyv/uw3Kn3qqNE60x3ZD/0BwZMc1o/2sqknxebRfkZ60io6lb/XqjksVHPMLlT41b6DRJOD9KXCnPJ2Mdl1KfSMQHIYsLj+xW+wzrOIz+/n5ydthjZuIZY5TjgewB8MEjPC+j3keI5Hw1ywZpgL1kzQ19uj9JVDk2e494lnmZzL6sMSUYXIrNT8XIZYQkD0+dk40sNFm9KcmWljeE1WvP1UrSQRv8079pjc/myG+XxnZCF5Lh96ZYTHjs5xunszdxbGaIoZrdzEWpXgKRkVeWlH0xoTG+rth7OH+NOrW2wIya4Vxmo2qFh1Ltk2SjZfZTq3RNF2qNnCgQ9QqlSIhUzdeaXgDsv0wGkq9UayWeyWSywWp6c7Tb1hsbGvh23DA8o30wbE25mJSmddLuU4ubzCb6ZrtIMRbFs0jA5btq5nQEqFRpO/+NJ/nH9Bve36Pe6pEyd0NQtwJr+bbWFeCowvsy1Vc+ks6CXXYnnYiWhQ641qrRMhJvvU719/Ce+74Rr2H50hEY9w0bpRvvyTu7jzyX2dwKEOP6AzIxKljUeiN1z2bBhiY18XXekoPZGYCirlZ4ugYbmQIxZLc/czh2g6QZbD3Ux17YGeMQilOgJRM8r7d8ZoPflzTi4WWDYHCGenGGrOqPueYF5Br18hg1TI4NWXv4ItwwME2w7RWFSPOHloB0+f4Tt3/5LLrtqrSLGQ0fwhUQ+bGnMWj5t4JcHUHyGQTDM0vhUxGml5xaitTaC2TC63yNzsNJnVVcpNL91Lp3jk6CLh4WGedIZ4cCGA0zC0tNgbrnL2+YOs+Ltw50/jDSfYMtzFaybOEq5OcejIaQVzN67fxN4d6xTsPHhqCjOe5PjUFHbbpVa3Mc2ghgokIhHNLRwZHSDgC7C8UiBbKlNvNvXFkZ16Q38fQ5FQRyomm0dLuFoOrUaDxcwsjxw6y4MzNr7UAP6QSV/Qx2rV4tjTj+pAvGK1X+bIu3Szm83nqFk29UZLw3rslkPj3IJqSF7u/+JNa7CNoLhBr9ro2Q1H05JkwY31JPnyB97Fur5u3dpWCxU++h+3s+/MHBHDQywk+TCSFhViJVslGArSstq89rJtBFuSxWfSbjZJxIMKUUwtrGiiaCIeYqVh02WGeSLbZPqCm8BIQbBjGy2d5YjR5B9vuoR/vv0BYvMnsY7dTzTQ1iMglU4x2NPHQG9KTSIu2bKFdq2iXY3oCuWlEMpzudbgZ/c/SKQnzMhwUikgdbuh4T2Jrj7WbL2ErsFN+MJ9eMww7XZARySy4cgR3bEo67izSOdXzK9w6tFHeODBh+jpEqaXwVTFxdM9ygPLQepukvm8S3A5j5PPMDHQTTWX5d17bK5aByWrzGzJYDET5lXbTTxNi0K5qKS/5UyO1WKJfKWKEQqpd6kAlDJUl+RNf8CnTNq231A4RO5BKGSyvr+HlNfVqDIp8KWgFwBXbAPmssvsW/JwKjRKZGQHZjKGNbmP/nVbsI89jOn18tVv/PT8C+oNl+90hTtcrlU7W1xDVmGVqmVrrL0sJj3m/jvvrnMUmkENEFUekW41rkvYG+Chr3+WlLfJ6kqBmUKBWz7/PXK2Tcr0EwkHSCfD5Gs207NFNg93K/bRnYrSG41RKNcwQ2Fy5ZIqjseG+omGgiRCIhSIsP/wcR6qhJnb+laIdKkzC8EohMKwPMsl3Z1YL8/++1gfyTIzPUPdG6C3O81lO7Zx2c5trB0a0kQGp16nbtXU+lHGFAIiNuwmM0vLHJk7wdCabq0ZI2ZUX45Isofk8GYS3ROEYr34Iik8AVFay6T+XLZdy6JRWqWSmSG7cpJ6MYfd8HHq2f1US+LzLf6WQZJdCXLVAPnIBA8t2Rw9W2MsnWQpUyDUdtgzbPGKdUlW2lHmFkLMZTx85PV1EtWzVK0qAW+baqWmo6p8uaQLKhWNqQ9DqykbQ5NCKc/Z5QVlW/rDEaLxmAp4L9q4Fkp5zedTlFyULYapo7TFYomfHVjECiaI9AwSDAWIyHEfDOCrFbBdhzvu/M35F9QNe3e7koa+WshRKZd1/iOt47m0rHMDY1HDCpVDrH38pFNJCqWCutNZLQur5ZAOBfnsX93CW6+/hGqpxOkTszz03AG+cte9hBIBfK26ZrVIezw9k8c0I0S8LYZSEdYPDrFlbISWY+sAuNJy6O2K0q44Cl7SqJFOBPjpk0c5Et3A3PrXQbRLBlEQTXfGRKEAI415NgSyvNWssdZaIBOMcftjj7N2fILfveE1TPSmlcyfyRZZyWTVuGxxcZYt69dpkmnLbulbOlOZZWikm7q02q0WITNMJBTWuNiAtNKYWG2DQKSL3vFNxJJdrMxNU5ibxPTm8QnBrdlQuCFvhxjuGaUZjqnBWjWTJZfNUi5UsKplMvUQP3w2wtXDae6ZbVBZmaYW6cUbFuFmgpQ3QD3Vz//dPc1YfT+5XI6Q6SfQ1vBdJfvJgpLXXr6PDEek7pFTJ1+tMJ/NUVexppeoaXDdRRfiqxep1GvKIw8q88OgVa8xna1x66+eJpCIUypX9EXbunkjKysrLM9nJFKIhYJ9/gX1/ptvcgv5RZYzS9gNS48caekDXkMBTGldpbtp1WyC6WFWK3XGBpM6TJ48fgaP38EbMEkEA3zgpiu46dWXsZQvEPAbvDi9xD98/uv090O13mKlbJCrOLQckbt7FR54xeYxdgx3E2xLfL1JtdVgy5YJon4PU1NL5CtFuowg2ZbNFx49RHPPGyn0XgiBBFRLyh/SBEMPXBQpEFs4wF9tGmDEaPP8iUliQ/1EEjF2bFhLVM3UvBw+eYLb7nmIaDTBUFeS8cF+urvSWkcW7Qor9WW6+xPKqRbfB8GthGcUjUQUVU7EIjSlKO5IQjq1paDOgjO3bD0ia3VxjWngFdMuO8rwxBCBpp+mr4lXPRZETe2wmINfPVxkQ22aBxf8PHqiwMDEev7sigvYN7/MA7kE1dg4fzx8kGvDz+jL+tsD+xns7mXD4LB+brlaVcFCIpUiKdcmFB4tyOUF9XFoepqy7TDW18s1F23H36rpy6vUd7G3lAmeY7HYNHhsvqrM0bHhQcywQXG1TL5UVAPeQDDIN/7r6fMvqL2bd7tjQzmE3NOULyqeTI5LLJHEbjex6g0NFszMCym+n2qsB6tRI2n4GBvootasMD27wI5143zyXTewc2yA+dUcDz3+W+oxh2f2P8lKpkyuCkdmBOqKkIjJMeLgt+t0h+CNl+6mJxSkUbdp+V0qtSZOs0UyFaNcKRL1+rj47e9ifyvKi8UEj03nOVtq0baETC0to1eH29eGChjLp/jj9V1EGmUqjTZD6wb0GJVY+oQZIugNau7cLx55gsn5ZQbTSbZv30I+t6p+6x7Tw8CaLkIRKXQlPTSiiH2lVlf0WSCVZtMhKAnoEsjo9ei8LWKYSkuWeZgkb9UaFi3bxWuaFG0/8aEt+FwRnZ3Tfp3zZVgqN/i7L09xZbeXY/M5jEQPey/cwNuu24K55QLe8k+P8eiRPJf6jvJ/dy9SapXJr9ocmppk6/AAKZ+f2cyyysrOZrMM93SzZWxI56DSKAjT4pkjhwmEosQDAa7YvR2PK7O+Fk21Y2oQ8IlAwMPdT5/kgVNLhCNhPaIF+Ozv6SGWTJKZOqP3+pnJpfMvqGu3XeauGVvBZ3dSIaXjabXlbQzpmKTZcFheybCUzTGfcakRZWLLOup2lcFIg91bBnHbFTb0jXDTZdcTcGEuW+TI6ecpevfz9AsLzC+6LBW9TM6L5kEEgz6atTLhgF+Fouv7u7j24h041TrZYpZmw0vIF8CICHPUx8Doei5+5x8Q7OnGFT53KMbZpp/3fOY2lnJlJZsGqbC+foZErcjHXrGWKzdOkMlXqHkcXZjhUBDD48PwBPWtzixnOTq7wODEMAN9PXz7jjvJFIusGUmx88IJWpK93JaOzk+zaetsTFW4IrZEQFrp/NpqQCHYnATJdtxU2hiBAFajitfp+H+LYVrFGCXRH8MvsIEMx8/NB88s1Pj41+aIhDxs7jKxrTz/eetHmJ+bZuCCLdzwh9/iuUUI24t88dVVRTGimQInZ6YZGx8lHAywms9Tbjl4QiFc26Y3LHWnqdctjNayLbTiAKuzs1x68Q6ajnh3NXXcJqJYGa35ggG+eddTHFguEkskaObLGKafaCrBzot2MZYyafm8fOCz33kZO5+77nVT0TZBsQD0tDj0wj4ef+JRmpVVJbVLoTo3c5ZStc5q2WW5AAN9YV5/TZvuREtHJUG/wUWbXs/WwYupN9pMzmU4tbgfN/I4Tx2ocfgkTC5A3YnSdLz6ELrihmr6xcZn6/gE/ZEIA6mYTvuF0SCydQGqrUaTNXtuoO+CvTSjNgExFfW4mH4v+0/Mct/jL/DMQpNsLY+3XuMPLl7Hx3at5fijD7JqFRm8YKvuTtGQqTtaUGxyrBqZXJZ0Tx+pdBIjYPLjX/2aQ9OnuOSiDaxbk6Llcah33KWVGCg7dcdTVJztjHMxsC6JaBivjD6C8gCbCjWEQga2CCxeStx0vSzWAnRPbNCjXs0nJEvF6zB1psH37pyhX9Z5eoh3XrOZbXvXsDC3okkSP7z1P6l6x7FCIS7dXMbfqjCweFZr22S3KHB8tB0PlWpZLZXSobC+sMVGlYa6/7XwBQ09gfpSSUJROd5qtBt1mtLpOU7HYccMsm+myJGcpfL3NV1dBP1QqreoBgKKwku+8t99+mVwqGq14lYKRfY/8ziPP/JrZqaPg5UnHvITEAlNw2J+cZpqtU224DBb1ARe3ntTgLX9Nh4xe/X08NZLbiFidlOVBTUzy2TmKezgkzz8ZJsDJ0MsV3xUaw7pVIx3/+47uHzv5fT2DXQoGvl5Djz8KIef+S2xcx2d7ANixh+NpbnyXbeQ3LhFZ00C1kmrLgzE6tJpDt91G4eXqxxdrlFqOPzq85+mcfoo5XqFbDHPxrXrCYqxrO2wsLTCymqWcrlAz9AYRsjUY2tkYISTk5MsFBYYWp/G66t3zD3OTeI7M+8g2UJRZ2a6U4lM+1zqptoHnLPwkULWEM6549EiORwIdqJuxeQlPkF3fzeOp6VIugx2V4t+fvrjk0w0MzyQMfjCv30USnOMj4zzNx/5FGnp6vxJEpv7cYyiehskcovY83NcdPFF2sqXK3VWC6skAiHMlod62ybr1NTFThUrfoFGKnJ+s3G0F7uWU9xJ6mPdXT0BNWn9/sNHeOLICYxUmNJCVkPLhQ0ysWcXB46+qD9r+vjLUIAf+q/b3IceuJf5s0fxC/W1WcbbsgianbzbeqNKNreCWDuvFtss5qFsw4UbTF53tahsW2weuYxXbX0zjmtoeM/UwmnufvJeDk6fwfYOsZzzki1YXLBjB5/69N8wsWGd+hSJyFMelsRAVPIZ9j/6CHf/6Pt4bZuk6WV0IKGD28Tmy1h7xeuIRE2y2SyHDh3h6ef2MXnsJBSq1Nuubvlhf5v7b/00iYCHgOth7vQZ/d3I1ehZv0aNP5YzCxRLDS7cdRG2VeHY4YPqo96bThHuDlM2CgRNGZRHVSjw37nCniD1RkNDHtU/3XW0YBeNb6lYICagoo6joNqQMMggrYZM82UmGKBkFVltxNm0+zL8RgeLkTzkcjPIzR97nFckvcznKnzuix8g5LcoVJrc/IefYnP/RjZeMMCaoWLnZRLPz2oRY/YMg6kotXKJsBlXmnIIl3Q4qkB0tl7GarkE42FMM6TTjIOzi9x4yQ6cckYVwuJj0BGj+fCFDO45OMdcsUQ8EGJrVLrHzo58yPHSt3OEgOnl4x/8+vmPvA+84/WuVVnG5xbwyzncbtE8F8KsOnyPh3ylRK7cUGblSsGlbPu55NILGEjn6YnAu655C+t7RxS3KttVpueX+c6DL3Ayb7G8XKFYtPnUZz7JG268SscXQiCTBSUcKLmzTadFS5gFlpDxMhx76hmee/BBtg8muXDDCMuBCJENVzN59hRf/89vYBhhHLHcUQxM+OJ+nUs1K1m+9bFbuGTDJqrLS5w8c5KFvGT5XUNs9/X87LGDDJXmmb7/p/iqZcL4CUrOjOkjAvSOp6gnm2qkljLCZEsVfRgqWGi2tFGQCbx0eOL2p93fOQm8SKdkt/V5fTRseVASDGBox9VyXJotD+WGjSfZT193Wo+zassmZ/n44L8tslgoMRAK8u5dUVYXjpOvOmQD/ZRqHo6eneVP37GRYLtKw7boHhxiPBxm8vF76IlEKVkC0hqUikUtxmNRuT/iJeolkAiTSIu5iZ9Mvckloz1QWcVu1DX/rmPLCE1/kE9+9z71rxBWQ8RtsnHLKJnFPEbfECfmzuK0bU4efZmi/KarrnRTwQpRf0GLyqbwy0VXdm5RySC4UKmxWrE10SBTcLB8Kca3XE6jlmNzn4+/v/lqHbRKhEqp2WBubp5b/+sAR1ZszWX54Affy5XXXY4tyop2Qx1n5diQeZPKInwdLrl8Vq1e15sm+Sv+XIHsyWM0ohF+dO9TPL9/nypBRHbeoSlpeIgqdWVBeppVbv+Xj7FzdIL8mSnK1QJGPMWREvzkRIGV+BBdA0PsCcDgiV/jrS+yb99h+sZ6icUDjG7qxRNua80kRXOjdS4FU4xnBeSV+sjvJWQKfODqyMO2hdIjEG9n5qlktbYIPDuFvOj0pA61Gm3d4YpCS7ErRLBoWA6HloN89YX1FJoevPUGr0iVeOumupINs5Um1WqVb+6vE0xEePveFLZd5uprruXI4UOsHH6OdMOiaBUo5y2KxTrjI0OMDHZRq5Vp2F68cYNIOIIZjWL0DNLv1vA3i1jlsjqxyI4nlGTHa/DJb9yBGw7ik+T5SlVpSt6widE3rmQ/12NzZrr8MsDmrivddKRCKppXaZMeQ+fOVtWd+fwUpSAvCbbhkCm2KXt6MXsvU6j/6o0x/vHNG4gmTN2hCo0ay/NLfPPRDFk3yVv2JNgwGCS19gISW3ZT98ncS1BpW2m1an4qXpw+QWxFuOPBqteo2XWsRoNQ2+UTf/sZjhw9rvbL4hQjN8Fp2ngDnc7Ndls4Vo2hrgj3fe1fSHn9zB85iF0vc/TIJJPzCxxsRVju3wDda4j0jrEt2GTo0IM0iqcZ3TKCL97CTAk/SjasIPWWNAyCMXUWSdgI6gC1Y24bVKGpJIjK9+jEF3bk3nLsiSeB8hBlN27W1ZSt3nCU9Wg1PTg+H2Z9RovpXzxrs696ARf2BelOxbmg38tEtEDUbBM2wpjhMKtOnG8/cIpwGtaM9yoJ8Lln97Fl3QS9pSz1xQwLC0uY8QhdvVGVlJdrNlW7TZ2GhkKNr1tPvtlmS8ok6JSxqzX1KgjIgjKDxPpHuO/IMWae4gU2AAAgAElEQVSWVrDxsa43rYzPqutybKHAxrWjBAyXT/3D915mOPyKK127VWW0t0C7LZGsEune7AT3qOjRS7HWIFOwyFcclkttKnQTGbuOMDa/d2mcd186ov6OQg0u1+tksllm55bo7e1i7WAP4WAY23GYqToM33AzFhH1y5YWuGZZOE1XF5TsPsKZCgWDtFyHQ4eO8+C9D/CTH/1Ur8UU/EpykRsNmo0attPE9PgRcY2Yk77/da/k//urW/DVGiyeOMXZs1M8+Mhj1L0NAm0/p/wpzP4t7N11KU9XbKLpLi5YeoCxUR9Nr1jXCPnOIB4K6lSn0KjQF0tiCngprsF0OPFCh5BjOhQMKPUZn6mOf2KVExLtn9+nYlSViclx3nKo2hV8ToSq3WCp0sKtrhIJ1PmX23J0920jP7+Axy0xnHDYPhomHPapUUYqYdKf7KVHIJPEMM8tV3ng6ad4zbWvJhIKsbLvWbyLU9RrTcxwBCMB2UqJfLnJ6ZlZwrEYyXiECy7ay5MHDnDDznVEXeHti8JZQE0H04hirNnOg1MrVCpZwpEoxVKBzMoisUhYX46+3l4djn/4o186/4J64+4r3ZZTZsOgSI5EliSkuY5/90uJBJbtsFywWC3UWSyA5U0yuPWtCi189A3DXL8lpW+tyJ8rVkONPz1Oi80b1ilDst52qFbKrBbr7F8qcOW73keod1TjHkRiJXWQFMBSo4RCIUJmiOef2cdPf3Ibp6emtRgVOokZMPQBCbAqFA0dzEobL0qVeo37vvlv7BwbElieuVPHODl5TMWnlbbD+JoJtmzYRdLxceDQUzxcCXK2bztv2wQj7aO4voCizcJITcVDutu2HIFEpGwVz6yASt6VuWCY1Go1dfyTv9+sV3QoHI/KgpdyoZPGXq3V8PsDeuSF/EGqAh67LRoNk8PzOWbOLvLD39Z45571jIeL1JwmDavCam6ZpitdWJuIEVHGZTwZZnD7ldz71AuMjY7iablkp7PsXD9Bvz+Pa5XVYe5MNsPJqUWsfAsr0GTLVXtYs24b/kCIn//8J7zmwnX0m1680oCJaET8DkIpkjuv5qHnXuCxZ55Uhm6nGZE0Ca9K6oXZKv4hP/jRy/Ch/vStN7l1q0i0PalUENmdlKePl1g8qV3A8mqWxdUKi1mLTBkavhgjW3+HZi3LZ9+5hj2jhvodSDEq0/nlpRU2b9yg5LVavUmxblEqVVgulnlx8gynsyXe8ucfZseeyylZwjVvk4jFtfcW+fRdd/6cLes285nP/jPFckXbc3nrW3VLaxNR3Ug5Lwobq1pivCvFh37/Xfz+m66DapX6So58blmqdQLhqCpzIgGTuZOTHJk6hD/d4oWsDzvUzSsv6MK0FwiFwzRqzU4Qkd9DXXwJxLbU56dUKJFMJnVxiSg0LjslHjL5otZzrl2nryuqQg6hioh5lwxeBS7Qh2GEaFQtpePYwuJowFwzxo8fOsZdD59l48g4Y0aGPl+NcLCO3apRFmMw+RQ53j1eXnnj23n+wBRtn59oIEyg2GLr7p2cWDrF7o3jLB9+kZWleVYWKwRaCQKeEGv3bqNr66AC1MIquOP73+KydYNs6ksScJuK6ldabaJrduLrX8Njzz7NvoP7O3RiVdV1bI3klDKNsAo8fvbzB8+/Q71u9zVuqbjMheulKBfU91z0ly6olDaVy6sZ5jIFlvINijW5CJPx7e+iaVf53DvHWJ8WFbTUDrZegFyQ3EhZHLJjVaQGq9aYzeY4tbTM/GpRi+/3f/iv2HnV9ZRLFYqFAqPDozz9xHN897vfY8fWnTz48G+UhGdZFarVslJMZBEFzbAOeaXi+rN3v5n/80e/S6BawcrmqeWzKtMWUl330JDiP+Vinqnjh/iXH9xFzrH53KfersVtLCLzOouE39COTfAhQbqlyJeOTH71JGIExBXO79d6qtF08MmCs+qEY0lk9y4Vq3THDa2/Go26FuMvTfJfMiYTCrH4dTYabRrtJuU6PHSywj996ZeYE1djWS5RO8uYuYy3VWKpUqdkizNAm6v27mbdmmHaPh/lhTK7Nuxg4/YJji5NkYzEmT0zid12KMj3zjUJN0Ns2rUVYySOG/SoGkbIVLf/8LusSXq5cO0wUY9QjlyCXUM4fROYkTjPHjnEyZNHlJQnimV1c1EiSQdoFu/V22679/wL6uYrXucWC0tsGMwpSu3QUAsdKRXiiTRi9bOSyTC7nCdbEdjAS7XpYc3Od1CtWHzqjd1s7PbQaAlv21JZlVxIuWJRrFpKXCtaNfKNesc3c2CQmpFgeXoGt9bgg5/6FJliWZHmkydO8/3v/khdeWV4KR2OMCBk4HrOG1A7Qb/fq2Obr33mY9x4yTY1BJOFUVrNsrq6ilWuKEWkHfCxmi9x4swJ/vUH93C22mAgHeVH//onYOcUQZbxiuG0yFkt+tJJJagJOU2G1JGgIOSWzje70mmC53Ry4t+uGJTXozuyIOSG36cFuVpIChqux3yVaDSm5hliC1Sti3OMR73OBdU+UTB47998E6d3O612l+4ANKp47GLH+cXjUQ7Xe99xJev7UjRydYYl9jbu5dTsGZYzy2rTMzaxRutOYYQcO3SYodFR+ocGyGdXsZtCJVqhN5HkBz/6Dml/gz3r12iYuN+M0YgPYqbjJOLdTM1N88wLz6n560v3Wf4roge/GO4afn7845cTKey80q1V8myeqBLyWupRqTtV21UFqqhbZEyxuFJlPtcgW22TML2EBq6i4gyyPpllV3eRqOlRyoaMHOStrTZd/V1zpFNps33rhDr4l3B5YjLP7ksu0ZlueTVP0Ahz6PAJpibn9HioVkrK5/GKBbTXg4TSSlSFvOE4TS7fuYl/+tAfsX1kQLs9QYrzoulv1FnJZgiq+V6LhUKeux96nCePnGamJvMsD9vWDfO1T7yFtlNV4ZBwlETi5RGZVdslJooYQckFxhDOl3ZtHV8rIbG1JAosGOkYfPm8zC7mSXfFcGqWLnQhsUlujU+8FLTBETqRX8cctthqC9VayOFAwfbxzV9P8/27n6YZWS96846LoC1WSmJe4uUPf+dVmO1VulsSOxZiqb6oDMtYNMm6TWvp7+1W7rlAHceOHSUeTzA0NKjNTrlc1E6uUizQ09XFz2//AVTzbBjuV/rQ8PrNFB0vqVSaaCLJiTOTHD11UjG0/+2AJ99ZSl35bt///l3n36G6xWi2DTdcPUYsUMV2ZI7Q0TtFxHvRF2S1lGN60aJUbpMOC8/HoWxcyoK7Ea8RIt0uEg4UCEoX5GnT8oRpEqdqi7IySG9shpuuW0+t1uLE/BK3PfE8G4f76U6msWRssNqgWhcw0FUHNSHciwxauiuhqgqg5nX9RA346/e8lT9+07V4mjV1DLFqTRaWV8nk8hRLAn20adYsZlaW+NId93K20CASiFNpFZTp+J43Xs7vvHZth34iAZFGSGk6kuci3Zgg4LKI/L4AiUhcB8lSzYh/e1iEC01R7vuoNMQdJc3JkyusWzdCq5HTolwgD9Ef2602wWiow1lS7wif8pSkhBCukbAV8oUqx/JhPvjPP6DQTOAJjag5rnLY2zXWDvdy82s2MxLpZebUGWJru/BqiqpDLBFn7egQLX+bQNtHvlzg0KFDXHbZZUq7ke+xtLjYWRh2na7uNM8++hvOnjhCbzrOpVdcTbZaJ2BGlD7cPzzMswf2s7C6ovWhzAjlt+y+cvwJhiz15de+9sPzL6hbXrvGzebmaNYFR3H1ARrBTnCP4BdGKEqhWqfR8hIL2YS9FsGASc0doEqv2lFLd2G7UiNIoezTB6WpVsKz9rr0hgv0JeSmenkq5+fxVRigTXeki3xR8lRqKgjwiNuIZO95A9iNipppSIcVbTm8au92PvaHNzMYEwqJaPz81GoWy/mcdpWZ7Iq28NPzszz27FFenFmlJHJsFarCYDzJNddu58ar1hALiB96R4EhucMCV/x3lEaggyM5dodxIb8arnDqURmVDNBFMFmu1ZEpjN/Xkb+XCmV1lAkGO7ub1E79ybiG8khrLl2T7NwNu5M3IwuqWbdZqHj43G37uPfRI7jBcQj3ISZbwsr81797P3Erx67xrQRGE1o+nD57hsXpefoCcVYqRVLjvYyMdHP8xEk9VbqSSU2MX82sKP1ZulEZ/vb0pmnXa5w5eZxYJKrX54jSOiTdm6FGKA888jCWGGQILqg1YwdsVtfQc/6g3/rW7edfUHd84p3uiZPP4iEvI2ccp4bXY+gcTz3NPB6WC2VajkFUtGYSOeZpEwwkaQubUNDYtoQsimRZ/p/MszqtttfbwvC28XtahIyIGrwccvq5f64Ny6uEPBFtqZt2JzfYUIcUIfQJ7aIjtPzzXdt587YRxl59idKFcf2a3C7sh3xOzLdyLC4vcHopw5MHjnLf88dUki4wg+MXm0NXs45fu3sDt/zJVRiepv5/OQo0/cppEzQCSqATOrD87KA/oEeGiCkEypChc6nWJGaEMI0APd0xHalIyy2xtfJClat1mqKeFlck+XyZ7ks6piQyCOQm/HunrdTqsCkScmEjuMqmOJgJ85f/8A0Wcy08kTHcYIR1o338zS034pu32XHNKzC7/BpfMnXwCM5Mlcn8DA0T+rt6dOC8vDKvu0l/T68CsTOzZ+nt6WHm7AythsXoyCC5zBLLiwuk013ULQvTFBaqHzMYYu2mTfzXr++nUq9rc9WJx+04+mmjJptFwMfX//1H519Q9376Flfs9WYWH1SWZbvpVV9s265jGOdWsmS1tARSaKn8WygPfiOJbfkV4PN4baJmVP+d4BbCa5b2wC+7nGjimmUNnxaR55MLBk9nQvjqDk5d2JsWLa9Y6LSpFzPIaK0nbtLf082bb3wt13vjRDxB/LtHdAELCbAqi2k5T6acIVss8tsDB/nxA09SJaCGYyYhzSIW1xQxM/vg713P614xRogGjXZLW3vbsbVbbKscSfIBpT6yNVosGYsr6i2KEwkV8hombiAg/vNUa3VdVJK0JUNg+RkRAdP8bQpCDMSnxXzICGrUbCG7SjqZIirUYW9n2Cp8+Uq5qMeq02wwU3G57ZGzPPb0c1TtCEZ0gu07N/KuG6/j0k2XcKZh4XFsEtEWB375KFu2bGK+lWduaZHhkSGcVl0XTiQSpr+3j0xmhUg0omyHUqFIfnVFtY+F1SXlSEkHHo3HlUojHlRCcR5bt5477rqLWktqTdkUxDmnk/UjNGid+Xl5+QV158f+wJV/dObMEzjusu4K4twhO13QiCujr5Mq0HH0lyGp32+qogJPSI8fw/QpYUsWtGBPXqF1SDEt0Qw6fPTgCzpMZQL85jSUm2HdVkVVItKcSLPEm66+mOsu2sxYb4pkIkFc6o+An9qj+wmfWiFw83XUfSFF4rOrWbKFDIVCnp888FvufO4Yjt/Pq3fs4Df7X6A30U2umKfhtPj7D97MBRNeIiqnF6pwJ3VLTDkEMJSjTmoFydWVF0WkY3KTcwUh/wd1UFoqVwmKgX+tRr3VYjln0d8dY6ivT7vaUMCjXZZ4pwugKfNQ4ZOr1VbbJRWP0m5YnUXm9Xc+R+6z+i2i6PnxbJRP/L+vEA8HuPLVr2dwfDtveut76DcsnIqFJ9HL9799J+WFJV71jldSrBbwth0yq8vUhQ9+5iwbNmz8bwNZ0eGdEQaqA9PTp1k7PsrC3LSeBiEzSlCCJf1ghkMkEilyxRKHjh/DFm90Uc34RBneaR7ku0i2oGQp/vvL1VA/+OC7XFmRpdJpStUpXLemW7Y/YOhgs6PElrizTisvx5lsra4r7moRXTyuI12JsBX9enxIMSUWMYIs+30mjXabw4tenp4LULE7Th/yQIWS/Z7XXMafvf5yeiMGXqmj1NtT2m6vzpTco6cI/eYx3FdeRWZgqCMdymbIFXN8++6HuefQpCY/dKdjfOR3buZn9z7I82dOq2vJO6+/mIvXh0nGBfGW40yG0rKgZIf5H0Ww/Jmkt8txLTjaUrZAqeGSTIaU/y5zMWlJhe4rbAKpubTt9rep1Rw1PxP3ODkjJVA9Gg+rWaxP/JbkxZSdWhIZ5EhXH1MPbcF6hNlpWVQtMSqJ8JNHT/D4bx/hbe94N7t2XcvYmq3ESsfo7UsT6h7l7jvuYbYR49pX7aZSzrA4N63uNMIeXVpapr+/X2ufrq5uFXVmMxka1Sr5YlYwXgqrGXUSFEKkYIXCGS9UK8wsLpyjE8kib3Zy+8QERZpqGc8IDOJ0jr6vfvUH5z/yvnHL213DJ29njkz2MAGJLfMJ7bWuC8kjBFHBV9od0yrLqupNEYaA1xvSD+lIkeSD/epEJwpWAeQ83iD1dpDfnmqwPxdWoYIMXG27quqZT/7eG3jP1ds0k00AS7nRmmcidI9zD6i+tEj87nvxjAwytWkz+YrFci7D1++6n4ePzWILczFicsMrr+K9r34NBavO57/3PXZtH+MNF/dRrtTo7Yp0agJ5OeRtk2uVl0a6FyGgnRODCl4k3HEZkcytlggZAcqlKo4vqGMWQcBDfkdVJyG/j0BApPgye+xQg/PFEmbAS08qoTVgvWnrDhXw+Bju7qIpooF2h50gkjUJuqxWLZ0T1hoeDq8a3P/4fq694W1Mn11lYGIdI1GD3kCFDZu38tATh7GMJNmVSVKpCF5ht/r8xGIpTp85TXd3N+muLh1dicGIDN0XZs8qIJldXtZyRDA0qZ1kcZshk32HXlSNnuboCagrFJyghE92jFH02UqXqrUzfOlLL0MB/vof3+SGAiECgQar+eO03YzO8NStzi/FmKCm0v67uuV36jRxZInSdkSV21lEwkcS20O5yLZVweMJU2r5uf+4y9l6F5VirqM/153Byx+8/ir+8nUXEpLdLBBVSY9EkQp3yJVARLEkFIB0cYWeR58gLKDd2ARTHpv/vOvXPD61SEUAxUCA66+5hvzCDL9/4+vYuWcPp08fJOhmaNWKyp5IJjpNhuyyov+X2kKi3BQBVu61LDCpFTyUqzWtixqykfiE3ySyhA4v3G17lYRoGqbedBFzhM0AXo1s7cTHSmstoxhR6Qo3X+6dpHFJyKGyOATwlKPTlu7SoFgtqyrZK8dsxeDxU14aRlgL56pd5eSLp9m0cTfdIxNMHnyeHTvWUCkv6O4ilkcShCm6umOHjzK6ZpxYLNbJJxQQtlJieXGOhjQQet8lNMPQfxNLJpTF+eS+ZzojnnMeATIrlTQJsVWU+69Hnka+iZ2T+/IL6tb3vcHtEr6M6Wcpdxy7KQlRUuULAU7eQgHoxEj9nG/5uVw5GXIG3ETHQ9MX1K3dH5Q231DBw3LN4NdTbWbrSWoV6Q4dvcHSqSVDJrd/4r2MJkwCpqle2LKlCl1FWm55I+oth6blIZfN4H1uP+GzRazREb63PMW3nzpATaD5gIew39CtXtzyrt+xlTdedwnxRILJyWdYnF+kp7ePSKQTzC2iUUN3FYm8CFCr1UkmY0pBkYUneKO8qYKdyAIzxNJR8vYaTaqyyNsukbCBKYNiyQfWIlvEoLJbdxBl+SLxaASnYWsNqRL1oKmdseYMt0QW3ksmI04vthbSlWJJO1yn7edIposDc8I7mqd3ME3MFGPYOLPTZ9h72WVUrSxhI6RAaTye7DyjYJATx4+zduMG9YcSg32B7FczS4rpyWYgTYrQmoWaLKauvX09eg0vHj9yrkaWU/1/gr+VkiPfT0iXUhtLTUibL9z67fMfeZ9752vcdCpC1AxTqs1SKB1Riz8tyoMmrZYU5Z1zX8Aytb8RVgKOLiipmaTANDQKS2rxFiu1APccDzJfj1KplnCVH3TObMl11WXlux9+O9GQ7BwBbFHUNkRUKQ6OqJxKAEt5k3OlHJW5JSKzVQKFBj8uLfLtY0dxRK4kdY+e7R4dmVy0ZoiP/t5N+JJ9TJ85xMr8DANDoumXotJDOilda0dPJ9cqyHU0LMeZl7qY6avHeEB5SjKvU3W0cLZLRcV29E3WzxNOe1CLexEEhAyTql3XYltKQEHVZZeQaDB5iFKIigmYYHNSSAuQKIPZct0imUp0FNhNEWi2masafOe+swxt2M7xo4cYHx2j1ZIItjpbNm/UY60qltPhELFoTCX7cj1TU1O6oOQ5CqK9tLjA6spSp1YyzXNGVx6qhbIqogcG+jh47CirxeJ/Lyg5eQQa6JQcLT2aXxojCa1JEP/Pf/Fb519QH3/zFe5wXx9JM8qZlTMYoQxOPY/Hb1IsZ5WZKG9aVMSLtSI+X0S7GXkL/P4QEdMgGvYR9Dk0nRrVdhc/2Q8zRaMzSKUTwvPSkpIu8C/ffBUfeuNeNcQQ7wTZuaTrk4UkNBZ5g8TPqVa1qVpFdV/7+T0Ps3h6iSO0KUg9Iw/ebbF1yyZOHD3O+nUjBBo5do8N8b4/+iB3/eIXGOGWLqZERIhzQcKmXwMhzVAUp15Sn0tZEGJ9KMi27FxC+ZWuz4yGMeW4a8sx3CAdjWhxLcexmI/Jg5KdVBajK8qTgMzqKkRDIRZzBU3PlDFO2PQRM01WiwUSkVjnaHTaqkAWFbAcXXJM1cpVPC0PVeDZ5TT3PDPJZRdfyne+90NdkG9502vZuX0L2dVV3e0ETH2JgizXfOTIMcbHRxgaHmRhfp7cakbvuyxAaTrkmqVaWV6Y10CgdDrNI489iuN7aczSoTcLm0OOYjXS0OfSJqbi0abSk77yle+ff0H91Q173Wg4yvMnzrB/apLfff02Lth1Ma9824foG1nHyvxpHvzp55g98EsltY/veB2vfOf/pX90I7mVGZ78xVdY2vcDYiGD5VqM/zoMC1ZE52NyzAl2pUexyJ79PrYO9fGtj76PhNhCq9OLhrHqQqqIT6fUFxIaZDWpNCyq1QI/evAZHp1a1nZW/KtkJ8HTYHhwmIt37mB+ahKrWiDkbxH0tLnlPX/E0vw8c4WzjMrAN+gSiZiEgtIQdKys5fgJh0NUyxbBaFRZn/JnphaiQUIRE1+7wwvTRdNyCQUChGTn8YkiSDAxm6jgbHaDmgCpCmCCVzqpYEhlaHL9gltJJINMAaQRqFk1PQrFels+ry18MDmmZMDearLo9vGzx+Y4O7/E5PQiu3buYO+eTXSl4hrCJANn0QvKgnkpuuzUqSm2b9+mJ8bMmdMKD6S7u9XvQIbsAvcIBpXNrKh4dXJxkYYYhpzz15TGRG6r1F6d7BoZt3Scn+WaRTkj2S9ffLkjrycUdEsNu2PK5cKnPvxePvz3X+bJX/+Uo/seY8vuK7ns1Tdzx9f/VlUi7/yLL/DUr3/CqUNPs/Oy69lx+Q388j/+mmNP3s3dR3ysNEPq5OKqL4BY9ZnKZ1INmFXl4+95M++9YhtWoxM7Kt9Cin2Z6hdKpc6Cqll6Q1bLZf7jl49zeKWgSg7xP5cBsdQucuSKhWPE5zKYDGltohKnVos1PSmuv/xSWj6H7niaRCxMpVmi7Tap18uaD5MvV7USlUJ8uVgi0ZUgEQ5qyrh0NrLYQoEOgU9bfLXJDtAWvZ0jO5kYvDbp7++lZdewNSLNR9sSsDOg8IJ870bbplar6hEoDjXiDla3qkRDYYSEE/H5aAixziPcqSaFWoVK02Sq3M3+01kGBsc5efAZto/H1eF34/ZLifWNql+p4Fya79Juc/r0aXbu3Mnc7IxaCkSiUcLRmMIz0vrLETu/ME+1VMQJGvzs4H42j42Skm5ODOXEZM4rMI9Pg6xfykz26ofIreqEet9668t0eUG/R0iaHdcSr4cjBw+zOnuUn/zrH9PXHdNZ257X/AHv+LPPKgj4ky/9H449+gOMqIdKsc3vfeI2htZu5YbrLiPrdHeMNs4FSwswKYPaalMGtELCs7j1A2/nosE0fo8U5IbSNErlEkuLy9Qs4ZFXado1Tq2U+cJPf02uLY2B4CCyADtaOGkS1oyOMDHQR7OU111JsJx4JMb6sTFGU1HW9fboYFf80dV4NJGkq7uHYCxEOC5CBz/PH9nHQn5FxyWur6VHkzwc8SYQKMLn7aDoUpxqYerxMDeboSeZJmwIB8KjYw9bDD1kyiA4Vbupu4/8FlC3YlmEwobO4cIhk3ikUzRLk9NuuASF8SmMznCIlfxqB+k3IixUwnznwZNcvGc7faE2KUPEH8t4wgbRvjV4QzINFbVPG8fbYm5mnjXD46xm5pWOnerqU5hAPM0VzAyFOHjoRe2w77jvHurjw2zZsJ6JtjBOLW0+xIdT6q+X4A35N7qztZoK6/iDBl/6wn+e/8gb7wm7Z3Myv+ukl1cqdf7l7/4S39w9xM0mdt2hUHPZdt371KHjzDO3M9gVVSrHYr7K2FXv543v+zjbtu+m2ZbBqDyETg6w1EZSKMmCDXr86tt5y6t2ceP2zSSSwhMSw6wm88sr5At5Go0yK6Uydz5+kP1nlihpcKEMmztDSmnBBcaImAGGu5P0RSMkwx0Ro7QNAddlqLef0e4UE2Ks1dWDt9lk//NPI2+aNBlrxteyZ88ennr8cTZsWIsd83M8c0YHuGKpLOj7mtFhogK0qvmFq7iODL19QS9us0OnMUQuJb6bIT92q45fSH/CED0XD6sqYonUEOaCQAsSfq0yK4EuOhZCgsrrAEKMU9VS3stqLkfddinUHc7YIzz/7COs7fEwOrKemth4C/MzECfcvwFfNKqzxv6+AY4cOayydHn5hIpimGGl9thWTe+dHHsnJ0+QzRb56UP3M3j5xVx78S7GV6Z01vdS3LuM0uQ+aarqOUNXVfMIxkiTv/vSyxDsto8l3UPzJbUKlI3qhf2HOHb4RZ6+/e9ZnyipykTGDS2nA3B2xQXIE1oDFC2bPe/9DwYmNnP5la9SYyu5gXIB8oCl/vC5wnK0deu1mzW290b4f7//dsbiQa2hVvJFllfn1KT1N4dOc/fzx6hKKe/KJuwozCDDV+mW1k2MERFZgtIAABOzSURBVA+FcRs1qtl5HafI2S9qB7mBYRnWttv0xiPEw2F64kmuvOginc/d9+gD2JrZ0uYtr309T+57XH03L9y8maK/jhMLKJMyaPjoFoMMv9tx1K3UiYYiLC/OMzo6rHEgzXKNvq4eDYcUiop0RmL52BLXGg+ETFMhEPHO7OTqCSPF0RNACv9wWGCSDve84zTcCUsUfEsEHjLYlsU2VY1x932PMJyoEvTHCZhhWi0/eaIY8QESqTghI0zf4ChPPvEEQ8N9pJJpHaXIDlgpFXWTkFLg+LHjlGplnnpuHycrOVLr1nLNxj7+ek0WX9vSI1RAT9tu6Mkh9Z56XSg/TsZk4uUZZuufv4z7ymDS7xZaneBoqejf9rab+d53f8g3b/0M+We/SlRWfVisGD26HYoyRtQWlSZ073kv1//OX/ORj32CH9/xC8UtZZQg8H/HXMJDtVLUBSXHj9208LUc/vy6V/CmCydoe1qsVsucWsrz9V8+y4J9Lkr1nNpGinppYeXn7Nq5jbGBPp578kn8nrpSbkOhoA46BWKwxOHEMOmNGiQMH6bPTyIUZiSdZvPYek7PnyUvVFjXQ1yuTVrxngj+kJfe/h58YXGja5EUyq/oW1o2VkM8rYIkE0mCQusRTKrewvAFCUucWbuBGTYJGPL2uoTjUQq5vN4foeS+JJTVl0x2K39nV4vIfWzVO+5/QaMz+TcCSjNpeTqUZ6/PIN/w8PRUk9/c80Ncq0A0ZuANdXHxNa+hUfMQ8Xu0u4v2DpArtth4wQ784biyWQVAtaTo1gLbw2O//a3OGG//5S+JrRkhPNDHG9eH+cDaGl6343Eg5YrM+GRKEhLqUjiktCJ5BgLayjG+4U+fO/+Rl0yarowVrr3qCh797W9VCPC5z32RP/jDP+UX3/gUS/tuIyIypKDRcc0xwzRdH717fo8r3vIBbv23r/D5L3yZYNhUfpEU1ZK2IL905qf5QR1IX0Setusl6jpsSJkMJE3OZspMFm2akqB5LhJDI4fV7lj+Dey9dDcXbl7LXXfcSSjQIpk0dNAq9YfUNWIMtpCtUWs4GDJL83hJmiHVuYldT4+wB5pNlop5BQHFSU+Usz2DaTZt3YDlNDF8Envr05lXNGZiiElpwGBxNUvNthnoShMPBoQIitfjxwwEMSX3SObgcoR5XYxYWEcpwkGXJsMjMpFzzn/SmQrOVq8Lih4mZPiU7yWfIfZCgvhLZJoEKdUEPZdZIQGeW/Zx/30PU8we0nFWT88AYXEwHtxA2DTJLOdo+YK4gRiRrglCyZQakAgMoWk6Hp8yQvbt38ejTz3NTHGZrqFh/D1p/uzSbm5IZ7UQ18BuRzJtXBwZ/AtgLXnHIYFH5Ghu0nL9rP+Tl9mhkt2mG/D42bhhEwYu29ZP4KktcNVrbuRN7/1r7v7GJ5h//kf0hENqTlWoVRm96i+4/nc/ype/8u/88+e/qMoQKdjkjZQFJfQVafF1M5cnoNOaTnEn03iFE875UUrXpv2eLCKp4zp/+1wX0+bS3Tu5YN0YD957F5Gon3BQjjmftsfyeeKqImMD2bIrlVqHONZoEDVDmAE/IdMgZojRmLio+OntTpGIR7W+kwI/3pXWSDKvX9zpanR3hTQFKmmYhAJyBDR1TCLHhizipnSwjp8GLcaTScWegnpvXKV+xKJRVclISJGI+6T2KMpO5+88NMnw9bXF7UbIe46mQYl/ldhQClouGJNwqeT4ExB5odjk2Umb2+/4NiM9EZLxIHOLKwwPjdLXM6TMD1mkRiyOYw6RGl6nta64DUoUkBAJBY7Z//wL3PbQPRjxEEnxN08k+NyrBtluruIPyGBcXg6/QiDqDiyTEL/cF5EhdgQaUsKMvf/J8+9QsUTQFdnQ5on1vPm6y6gsvki3IZhQiS3Xvo83/v7HuP87n+bkw/8uoiK2vPbPeOU7P8JXvvxVPvuFW1WVYmB2SlrpOFTjb1OviQekvCNtPKrx6wREix+RkvfO2VXLN3kpEqLTngrnWh6Eh4t2iWdUgdziGboSIYJScIaCKj6UHyBiAgH35DiSvy87QCFfULFmWAa5RkAN36XkldY4agZIRU312xY/bscXZyHbZnSij1RUWmYb0xDrQJNU2CBiiDmZTTAUomoLI9WlkBUf0LgOZ+OyRZ2zPxRzDNsT4sTpGey6xZrRQWKSOefzkalWlb0wnI5geOVeyG7YYSJkcwVcARRbDqZcs+rfhODXmTdK7fnslMXdDz7N3OkjrJmIKldsZmaReCyFP2Aqg7Zk+/7/9q4txq6yCn/7ft/7XOfMmV6mLcUpBqWRJxMxKGh4QMGYeH0QQQmJL/hAIkGDmj4QbYwhQtukJlYfiD4oXlAIlJYYJCZqgiJpuVnotMWZzuXMue5z2+Zb+/TRzgPZT3tP0rSZnrNn/v9f519rfetb34JT24ddi0vpRDHGg3YgH+i1y+/i50/8EmdXzsOvV+A2d6Dk2zhy+14sKGsCEBMGuQK6smbH71GMl9NL5d8693GKuS+fvLpBLS3tST77qdtRs8YYr/wTVb0FzSBKPZKWqfffSqN6CL87/m14fgm3fPEBHHnsJzh0+HHolgJTdUU3iJ3BXEeqW0Dofig3Eolo1ARIyzdXqpAU0k/vIhodU3UJ5PlamSUMlAMLejJEPTBQZiJgUHyC8YwvWo/EcajDRJYDXR+jW97Mg2E/LRkoKgLXQqnEoUIs5wwkQC6Hgehpkh7LsaheVJH+ujCim2NjoyZKKpQzIjY36PaE7kI+OI2rLymrhe76JnbubMDDFJ5nCtp+5p1NwAnl995dr0BJSGab4MLaJl5bvoRPfPiDMJWUhKclTADYbtZHuxvD9StC9mPJhzGPTOQSPtkE5y4PcG64B498/wEsNDhDL0GjUZH5O53NLoewIdx9I5q7DyD0I2i2DjJIZMj9cIh/vXYGj584Ac0D3HodTnM39pdUHP30PujdlXTmMCEPloYE2kqHWDK1YtwsAyWEYaKg8vlnrm5Qxw5/J6HY6KT1Fsp2F64WI2Z6SwGLiYILl7dw/SfvxWe+/rAYwPEjj+K7h48J5Zc4jKra6A5a4quJHqccZIqtUrZ4hCnrcwxQZ7eUUEqFXTobGD1T12dQSOOgsTBdr0Umyp6GZtWDZaiSzdF9kS1gsaFgNESJYl/JBGEQpCUDlk3UtLRBbKdajhD4jrjfbj81NNbA6CLJqqREIo2F7oakf8tSpTJfiqpwjfSqJ6Mg5VdwnEwsQmEQyjAz0TFKnoV2u5MOOzJNNBaaohvQ67QRRaF0AXFA9lY8gmcrIgcqw63Z+9fpSKs5++AcvyQIOtmcV1ivdD0Mhskw/euyjudf/BvWl88g7m7CtFSUPVOybQQ70dj3IZQr8yJ8TwzIsBwkpM8oCZbfegVHTzyBEaV9iMXNNfHxRQeHbmli1KFKfwpvMBQhfHRl0vs4HgoLlyUZuj/eGOXPbQMbfPPOg8muuorAItYzhW4mMiSHta/JsC/iDr3BFEu33oe12MbDPzwK1WC8xEwilhul1+kIakvXIAOY2ZYkN05aHxPS+6yeJKM9ZtPHCZRKy7sIiJIrNUFoafAcHZY1RcU3sFALRdAhCiMh4JOCy/iJBkb5P7oc3hCM44g1BZSYnslYEu8h83N1oy1xRq2Wipqy4MsbkmkAjSKZkuukIAqpPT6B77G5kxX2VKaZ8QilBcl3YqZTikLhiYVMRGReSmrEdmDDcQKMOl2pAOgWueUDwdvI72KZiW57Oh6jEycCuzTIuODoN45WS6hxylyZAXIqZ2g6nCrVxubYwZvdCn5z4ghck00UXay8ewmJHaF54CY05nejHJUlFCCZkCUaDlnpxh3sNf6L3z71ezy3PIBabkCrz+Gugw3cc10iTNNOlzVaXZpSYvYOUkaHYAzVY3gpsJFDKMwTVL+wjUH9+O6lxGRVXcojU+zddy0u/udVTNhSzQF8FjtMEpw6G+O5N2n9bFNOgUtxUVM2GcSCX4il67xJGKTOWJlkd83AvhTTSP+QxcDMj+CZmgwQmCTcu6iXbDik65o65suBUEMY/xAiaLM9iIcfBDLq9Z1z50QRz9EScWMMajlNgExT/nzGBYwVeoMY62sbqFVCVMslyWS4Qaz+k41pGB4sfYQgYLt1IjEaMbeNra6AkMxwFCNtCmXaypuNcec40fD86x0R/G96U3j2CD5bqTp9vHNhBYbpwfds9Acd1Oqe3NYs68js4O5AmJ9kXNAtMXVxfBtxf4xWi7dbIHVHdgvHlAq3HSxPd+Dk0ydx8c2XxRAurV2GFi1i4ZobUI4CwZx445IrTvdEMdZ+ZwOLOANfG+D+X/wFG/481EoJD3+kiZvqPUlU+MWQQOqTo5GAoySvMdYlvJFKO03lDOpf+uPVXd5j912fiPRhvy0pOl0dJWhMcwrfDMFkZLll4Pif19FXq5J+M0vhpvCHp/DAUOB98s/5vSiqpPNhxuwg0ZDMqvYMalnQHE1IuWAL01CMoeonaFR8RK4O3zGEu1OJQpQ9Q8REYwENCXCyu4Yz4tKCMsevVTluFomMRCOfiSkwh+oww6NRVAJfqoBEfxkn0JD4e9mknlg6dTXQ7Y2xqxmKu2ABXHQWiAuTZBbzgzKRVvQOZ//FI8xXK5KMDCYqzqzEuHF/DUpMt69DNdlBzNILYxJTXs82MY4d4d7Q01PueW19A+VyFa6T0pGlgdR15PVMsmx+gFotYcby5ucs4dVRgIvdMl749c+g2QpaQwdhYy8azZ2SgPCLLVH06aLlSR54EmMf/g2rv4bjL57HCx0PQajhR7ddgwNVqi3TgNKMmR/EFIdiyMPh2Skdh+fK+JQ37a67n726QR39xsFkPBpgHJONmQbHTB8dV4djBCIHc+zkeby65sOYKuiyy2UyoKcR3II/mLtEl8IODmnLtmbyNqQN6yl9mL8RSwHkRjHzMNQhaoGCZtmEb+uoRiE8BpOmAceyUCsHCGwTrX4fl3sEECNU2POWjDEm95sUWm2KyGXaPIRhuXj7wjL279kLU6MMYQKLlBUyBEyOZGM1PVUVIXBn65yCwEFCxNd4kD2ZT8MicxgFYqQcX0sWBMM8wh3SBTPk/5NhSirMBOdW+1isMlBmL52FhCK2NLY4TstFKomD/HTz0Khsw64dioGN4Lm+3MT8EKRBb9rKTk4/D4+ZMr0GFYwpGz0am3i9U8Wf/vAMVtcvQHMaWNi9F+XAF/463SzjSN6CdNVkXdrjDVxrvgF7uIWX3t7E0X9sYCGy8IM7rsdcGEtvI1mmqfQQb2saOGNj3lKU0KbzTEQNGuoIi/dsk+U9eu91yaBHyi6nJaRBGZHe0GOTp4WtoYnDz66iHesSmZIbxLSejVrEaBgPMdDtdQeS/vMAqJNkMDuY0SAka4k5+j2GjrEE2ztqJhp0b7oubdJM6cnHtm1DALswSP254QTibpjhcUQr3ZdISTPjiDxpTU97yDSJbbiWwHUFS6HLY5ruseirApdXW3B9V95nm7Zwvtmx4lqBDHzk93iQNCwudkClDYn9yJsnlTdBp92HzQKz6kCzOVhHQaBu4tJqG4s7dkHRSGlh3EPJIUpM6yIY4rosujIuUYXy0tnYFFFY2yWgqQlzYTjsSQZI6R3DZACvYXV1Q1qiEsVAt93CyjjAln0Ax47+FGEUojY3h0oYwXAswZP4e0oMyVBkMMW8cRHN8RsCrZy9tIlf/X0LC1UFX/voHtQj1v5Ib0kngTKG5iVBOEYuFjMFdxkLM8kYjfvY9dVt1FcO33VtMhlRB5I4C7tlfUSej8Cz4XsGeomNQ09exPowFS0lf3oUj+WW4UEyuxLmIocls4V8NnmBqSiNgLcCC5SmMkE91DBf0bEwF6LkmKgGvkwlICbDzeMNJZ/kKwHhZATdq4qRT/odmaXLxbFZknI7rCnyIHhIKddIF4qvZzspHkauuJbeVIQDWKtKGy54tRPMS7De6kBR0+yxXCpDV0hfYVsVyzqJpN5klDLwFl79YAjSfdhrF1qqpO66MpHmCVXh+yzJLGUA04BujMTEWOp95BURgOWVR4iCQ8A5pKlaikT3gaUf7hvV7oiUUyWvzRYuKtnphgjoDhIdr/Xncfqls+hsrcMPI+kEtl1f2uq5FyLBw5ux08XBuRYqw7cElX/l/BZevmhAnZzHPbd9ACXXkAyO9BqhCQvbYiIJFeM7BuQ8jCHVAukSJ2Ps+MrT/9/lTRN87I1HjNMzcLr4q9iBbXdg/7dGN6sKTs1euKksPTg6lQA3b/vO4gXFDmyzAwpwWll6aHxHMk2eLHar2IH3ugMqcLPA0+97cHynguT+BLgBQOm9Prh4f752QG4mDd87c8g4Pat35GsDitVmtwOFQWW3t7l8cmFQuTz27BZdGFR2e5vLJxcGlctjz27RhUFlt7e5fHJhULk89uwWXRhUdnubyycXBpXLY89u0YVBZbe3uXxyYVC5PPbsFl0YVHZ7m8snFwaVy2PPbtGFQWW3t7l8cmFQuTz27BZdGFR2e5vLJxcGlctjz27RhUFlt7e5fHJhULk89uwWXRhUdnubyycXBpXLY89u0YVBZbe3uXxyYVC5PPbsFl0YVHZ7m8snFwaVy2PPbtGFQWW3t7l8cmFQuTz27BZdGFR2e5vLJxcGlctjz27RhUFlt7e5fHJhULk89uwWXRhUdnubyycXBpXLY89u0YVBZbe3uXxyYVC5PPbsFv0/4Q/tcymlsE8AAAAASUVORK5CYII="/>
          <p:cNvSpPr>
            <a:spLocks noChangeAspect="1" noChangeArrowheads="1"/>
          </p:cNvSpPr>
          <p:nvPr/>
        </p:nvSpPr>
        <p:spPr bwMode="auto">
          <a:xfrm>
            <a:off x="342527" y="4068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8" name="Picture 6" descr="https://lh3.googleusercontent.com/N5KcC_2ShBJZrGLrU0JomBxkKwcZV__HmlJHvsHsJLDdSRXMCDt0HEnUnsoNVbnPjGKrsHHWnguOzODNJDNqcrfRmw4OsUc22NjlNgVMcQCU22M8k6_ZmFT79dm_O5HbAeq8XH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05" y="1658471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1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0"/>
    </mc:Choice>
    <mc:Fallback xmlns="">
      <p:transition spd="slow" advTm="1408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8"/>
    </mc:Choice>
    <mc:Fallback xmlns="">
      <p:transition spd="slow" advTm="777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7"/>
    </mc:Choice>
    <mc:Fallback xmlns="">
      <p:transition spd="slow" advTm="858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7120" y="2459504"/>
            <a:ext cx="4937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 few kids wiping their brows and fanning themselves, as if hot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41" y="941295"/>
            <a:ext cx="9144000" cy="6858000"/>
          </a:xfrm>
          <a:prstGeom prst="rect">
            <a:avLst/>
          </a:prstGeom>
        </p:spPr>
      </p:pic>
      <p:pic>
        <p:nvPicPr>
          <p:cNvPr id="2050" name="Picture 2" descr="https://lh6.googleusercontent.com/FwKIAmERyRfmXz_-Tir3wHlhLZwRVOJFCqDN7-ux8pFEkM8O_efstPaL8JR0CkLo2V0U_zROu6KFceWYcW--Ys4HXi5Uyecp7NZJg7UVYqRJZw-GJgdXi8q3bHNDiDHu9Iuqv6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98" y="1851397"/>
            <a:ext cx="5006602" cy="50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5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3"/>
    </mc:Choice>
    <mc:Fallback xmlns="">
      <p:transition spd="slow" advTm="886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3651" y="2767280"/>
            <a:ext cx="4924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Four kids, each holding up four fingers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4" y="214580"/>
            <a:ext cx="9144000" cy="6858000"/>
          </a:xfrm>
          <a:prstGeom prst="rect">
            <a:avLst/>
          </a:prstGeom>
        </p:spPr>
      </p:pic>
      <p:pic>
        <p:nvPicPr>
          <p:cNvPr id="3074" name="Picture 2" descr="https://lh6.googleusercontent.com/ffkxVBD_mKTuP3NCFuQgOr6LaGXpueEWrOppY_IJ5kK9_CkQEiKh6ArcA3gW2gONKVmjU8fCIU2inC-JHlfvUpPz-R8iGkgocdBCcPDLqomErr8JyWgABfVthI2Qa7iIoAejzL0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84" y="141473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4"/>
    </mc:Choice>
    <mc:Fallback xmlns="">
      <p:transition spd="slow" advTm="638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0811" y="2459504"/>
            <a:ext cx="4650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Kids using plastic shovels to fill buckets with yellow raffia**</a:t>
            </a:r>
            <a:endParaRPr lang="en-US" sz="4000" dirty="0"/>
          </a:p>
        </p:txBody>
      </p:sp>
      <p:pic>
        <p:nvPicPr>
          <p:cNvPr id="4098" name="Picture 2" descr="https://lh3.googleusercontent.com/CFWflnUfLxHgpnIiZa1nPlF_7ro-6F6eV0ZjtBS48F5Qzwb8YeHOTvBkNHKsSNeu0dxj0sdUB2W_J3DIyPNSejUdFLizWZi8KeAzi_THuUGaIpJhvKrtc_FZLcrIcbdHslwC5CI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93" y="797952"/>
            <a:ext cx="5262095" cy="52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8"/>
    </mc:Choice>
    <mc:Fallback xmlns="">
      <p:transition spd="slow" advTm="916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8337" y="2767280"/>
            <a:ext cx="5055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Several kids with hands on hips, looking stern</a:t>
            </a:r>
            <a:endParaRPr lang="en-US" sz="4000" dirty="0"/>
          </a:p>
        </p:txBody>
      </p:sp>
      <p:pic>
        <p:nvPicPr>
          <p:cNvPr id="5122" name="Picture 2" descr="https://lh6.googleusercontent.com/DjdG5Br-RW-ruIAvpSTSjm4iYPViN98qlnJjgmtncOyzfVLssopLzc_8KZkHFFHVYWGQCbayXZKLztNRYCVB2ZKnhHCSOqDEtB8K1S5tzC0o3mUDYYfSILj98kpOr4GIciTAUtY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00149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2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7"/>
    </mc:Choice>
    <mc:Fallback xmlns="">
      <p:transition spd="slow" advTm="1073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0811" y="2767280"/>
            <a:ext cx="465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Kids wearing large sunglasses**</a:t>
            </a:r>
            <a:endParaRPr lang="en-US" sz="4000" dirty="0"/>
          </a:p>
        </p:txBody>
      </p:sp>
      <p:pic>
        <p:nvPicPr>
          <p:cNvPr id="6146" name="Picture 2" descr="https://lh6.googleusercontent.com/SJvyFof3Zra99_atZR8LWfmYTFIK6ReFQQGJyGR3SDxoE4tXw-zXnvkWe453sjCrVS-E5qIeHenNe3dq-C8eNFGYB3li1u7lJIeSxPkvvQfZemXM5g0eaYuLTsnyvF8PL-X0VO0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200149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9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"/>
    </mc:Choice>
    <mc:Fallback xmlns="">
      <p:transition spd="slow" advTm="878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5903" y="2767280"/>
            <a:ext cx="4820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Kids holding signs that say ‘UNFAIR’**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6" y="336177"/>
            <a:ext cx="9144000" cy="6858000"/>
          </a:xfrm>
          <a:prstGeom prst="rect">
            <a:avLst/>
          </a:prstGeom>
        </p:spPr>
      </p:pic>
      <p:pic>
        <p:nvPicPr>
          <p:cNvPr id="7172" name="Picture 4" descr="https://lh3.googleusercontent.com/CcpQwdxCQuk9x4ccRP0r3kLSeZvHDiPtpvSggDbzeW7HexM8vhq7ogW3QQlLNtSLCQt72rvHwBEkUuuNrNfry2bm7Pn6opQwfSnRLrqAUTxB31CkohfKkCPs-9TExirsSMxMqDh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17" y="1725707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2"/>
    </mc:Choice>
    <mc:Fallback xmlns="">
      <p:transition spd="slow" advTm="803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6B7E8"/>
            </a:gs>
            <a:gs pos="71500">
              <a:srgbClr val="677179">
                <a:alpha val="57000"/>
              </a:srgbClr>
            </a:gs>
            <a:gs pos="43000">
              <a:schemeClr val="accent1">
                <a:alpha val="6000"/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0811" y="2767280"/>
            <a:ext cx="465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Smiling kids pointing to sky</a:t>
            </a:r>
            <a:endParaRPr lang="en-US" sz="4000" dirty="0"/>
          </a:p>
        </p:txBody>
      </p:sp>
      <p:pic>
        <p:nvPicPr>
          <p:cNvPr id="8194" name="Picture 2" descr="https://lh3.googleusercontent.com/ErUA5hpx3BQ5cLlKoID6M0u-7ALgmoFSmjMkpQ03UfnHsE7D-JOZwHaxkW8ZdIYxMPG37Y5htGrlOpNvQUn7gSK-ORmgEhDXvQ8M_338TwtOLaixkqHosCGfAkxLkkQFkmx2qfw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431563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20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9"/>
    </mc:Choice>
    <mc:Fallback xmlns="">
      <p:transition spd="slow" advTm="114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220</Words>
  <Application>Microsoft Office PowerPoint</Application>
  <PresentationFormat>Widescreen</PresentationFormat>
  <Paragraphs>22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Shindelbower</dc:creator>
  <cp:lastModifiedBy>Student</cp:lastModifiedBy>
  <cp:revision>16</cp:revision>
  <dcterms:created xsi:type="dcterms:W3CDTF">2018-11-13T15:13:11Z</dcterms:created>
  <dcterms:modified xsi:type="dcterms:W3CDTF">2019-07-16T13:40:33Z</dcterms:modified>
</cp:coreProperties>
</file>